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slideLayouts/slideLayout7.xml" ContentType="application/vnd.openxmlformats-officedocument.presentationml.slideLayout+xml"/>
  <Override PartName="/ppt/slideLayouts/slideLayout8.xml" ContentType="application/vnd.openxmlformats-officedocument.presentationml.slideLayout+xml"/>
  <Default Extension="png" ContentType="image/png"/>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theme/theme1.xml" ContentType="application/vnd.openxmlformats-officedocument.theme+xml"/>
  <Default Extension="jpeg" ContentType="image/jpeg"/>
  <Override PartName="/ppt/slideLayouts/slideLayout2.xml" ContentType="application/vnd.openxmlformats-officedocument.presentationml.slideLayout+xml"/>
  <Override PartName="/ppt/slideLayouts/slideLayout3.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Default Extension="wdp" ContentType="image/vnd.ms-photo"/>
  <Override PartName="/ppt/slideLayouts/slideLayout10.xml" ContentType="application/vnd.openxmlformats-officedocument.presentationml.slideLayout+xml"/>
  <Override PartName="/ppt/changesInfos/changesInfo1.xml" ContentType="application/vnd.ms-powerpoint.changesinfo+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Default Extension="mp4" ContentType="video/mp4"/>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Lst>
  <p:notesMasterIdLst>
    <p:notesMasterId r:id="rId14"/>
  </p:notesMasterIdLst>
  <p:sldIdLst>
    <p:sldId id="256" r:id="rId2"/>
    <p:sldId id="257" r:id="rId3"/>
    <p:sldId id="258" r:id="rId4"/>
    <p:sldId id="259" r:id="rId5"/>
    <p:sldId id="260" r:id="rId6"/>
    <p:sldId id="261" r:id="rId7"/>
    <p:sldId id="262" r:id="rId8"/>
    <p:sldId id="263" r:id="rId9"/>
    <p:sldId id="267" r:id="rId10"/>
    <p:sldId id="264" r:id="rId11"/>
    <p:sldId id="266" r:id="rId12"/>
    <p:sldId id="265"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0099"/>
  </p:clrMru>
  <p:extLst>
    <p:ext uri="{E76CE94A-603C-4142-B9EB-6D1370010A27}">
      <p14:discardImageEditData xmlns:p14="http://schemas.microsoft.com/office/powerpoint/2010/main" xmlns="" val="0"/>
    </p:ext>
    <p:ext uri="{D31A062A-798A-4329-ABDD-BBA856620510}">
      <p14:defaultImageDpi xmlns:p14="http://schemas.microsoft.com/office/powerpoint/2010/main" xmlns=""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horzBarState="maximized">
    <p:restoredLeft sz="14995" autoAdjust="0"/>
    <p:restoredTop sz="94660"/>
  </p:normalViewPr>
  <p:slideViewPr>
    <p:cSldViewPr snapToGrid="0">
      <p:cViewPr varScale="1">
        <p:scale>
          <a:sx n="73" d="100"/>
          <a:sy n="73" d="100"/>
        </p:scale>
        <p:origin x="-624" y="-102"/>
      </p:cViewPr>
      <p:guideLst>
        <p:guide orient="horz" pos="2160"/>
        <p:guide pos="3840"/>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19"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neharaj130202@gmail.com" userId="ab6f782a6ba66762" providerId="LiveId" clId="{EEEC435F-F623-4B8A-A41D-136C3B97EE7C}"/>
    <pc:docChg chg="custSel addSld modSld">
      <pc:chgData name="sneharaj130202@gmail.com" userId="ab6f782a6ba66762" providerId="LiveId" clId="{EEEC435F-F623-4B8A-A41D-136C3B97EE7C}" dt="2020-12-04T09:41:48.292" v="1811"/>
      <pc:docMkLst>
        <pc:docMk/>
      </pc:docMkLst>
      <pc:sldChg chg="modSp mod">
        <pc:chgData name="sneharaj130202@gmail.com" userId="ab6f782a6ba66762" providerId="LiveId" clId="{EEEC435F-F623-4B8A-A41D-136C3B97EE7C}" dt="2020-12-03T11:02:47.339" v="1684" actId="1076"/>
        <pc:sldMkLst>
          <pc:docMk/>
          <pc:sldMk cId="1722193515" sldId="256"/>
        </pc:sldMkLst>
        <pc:spChg chg="mod">
          <ac:chgData name="sneharaj130202@gmail.com" userId="ab6f782a6ba66762" providerId="LiveId" clId="{EEEC435F-F623-4B8A-A41D-136C3B97EE7C}" dt="2020-12-03T11:02:33.598" v="1683" actId="207"/>
          <ac:spMkLst>
            <pc:docMk/>
            <pc:sldMk cId="1722193515" sldId="256"/>
            <ac:spMk id="2" creationId="{C5BE3A56-C77F-41D6-91F5-E6CCBB94E145}"/>
          </ac:spMkLst>
        </pc:spChg>
        <pc:spChg chg="mod">
          <ac:chgData name="sneharaj130202@gmail.com" userId="ab6f782a6ba66762" providerId="LiveId" clId="{EEEC435F-F623-4B8A-A41D-136C3B97EE7C}" dt="2020-12-03T11:02:47.339" v="1684" actId="1076"/>
          <ac:spMkLst>
            <pc:docMk/>
            <pc:sldMk cId="1722193515" sldId="256"/>
            <ac:spMk id="3" creationId="{50FA27E8-56D0-44CF-BA87-17E171F19C1D}"/>
          </ac:spMkLst>
        </pc:spChg>
      </pc:sldChg>
      <pc:sldChg chg="modSp mod">
        <pc:chgData name="sneharaj130202@gmail.com" userId="ab6f782a6ba66762" providerId="LiveId" clId="{EEEC435F-F623-4B8A-A41D-136C3B97EE7C}" dt="2020-12-03T11:01:22.581" v="1681" actId="27636"/>
        <pc:sldMkLst>
          <pc:docMk/>
          <pc:sldMk cId="1926903550" sldId="257"/>
        </pc:sldMkLst>
        <pc:spChg chg="mod">
          <ac:chgData name="sneharaj130202@gmail.com" userId="ab6f782a6ba66762" providerId="LiveId" clId="{EEEC435F-F623-4B8A-A41D-136C3B97EE7C}" dt="2020-12-03T11:01:22.388" v="1679"/>
          <ac:spMkLst>
            <pc:docMk/>
            <pc:sldMk cId="1926903550" sldId="257"/>
            <ac:spMk id="2" creationId="{741D02E6-D608-4B92-B10E-AF3D4EF2494C}"/>
          </ac:spMkLst>
        </pc:spChg>
        <pc:spChg chg="mod">
          <ac:chgData name="sneharaj130202@gmail.com" userId="ab6f782a6ba66762" providerId="LiveId" clId="{EEEC435F-F623-4B8A-A41D-136C3B97EE7C}" dt="2020-12-03T11:01:22.581" v="1681" actId="27636"/>
          <ac:spMkLst>
            <pc:docMk/>
            <pc:sldMk cId="1926903550" sldId="257"/>
            <ac:spMk id="3" creationId="{83496538-6828-4D4B-923E-36A29FA6C5C5}"/>
          </ac:spMkLst>
        </pc:spChg>
      </pc:sldChg>
      <pc:sldChg chg="modSp mod">
        <pc:chgData name="sneharaj130202@gmail.com" userId="ab6f782a6ba66762" providerId="LiveId" clId="{EEEC435F-F623-4B8A-A41D-136C3B97EE7C}" dt="2020-12-03T11:03:27.918" v="1693" actId="1076"/>
        <pc:sldMkLst>
          <pc:docMk/>
          <pc:sldMk cId="2378680399" sldId="258"/>
        </pc:sldMkLst>
        <pc:spChg chg="mod">
          <ac:chgData name="sneharaj130202@gmail.com" userId="ab6f782a6ba66762" providerId="LiveId" clId="{EEEC435F-F623-4B8A-A41D-136C3B97EE7C}" dt="2020-12-03T11:01:22.388" v="1679"/>
          <ac:spMkLst>
            <pc:docMk/>
            <pc:sldMk cId="2378680399" sldId="258"/>
            <ac:spMk id="2" creationId="{BC73E3EC-4954-465D-97CC-BB2FC94578EA}"/>
          </ac:spMkLst>
        </pc:spChg>
        <pc:picChg chg="mod modCrop">
          <ac:chgData name="sneharaj130202@gmail.com" userId="ab6f782a6ba66762" providerId="LiveId" clId="{EEEC435F-F623-4B8A-A41D-136C3B97EE7C}" dt="2020-12-03T11:03:27.918" v="1693" actId="1076"/>
          <ac:picMkLst>
            <pc:docMk/>
            <pc:sldMk cId="2378680399" sldId="258"/>
            <ac:picMk id="5" creationId="{88D3784D-BD7C-435B-A267-AF3E41DAC8D5}"/>
          </ac:picMkLst>
        </pc:picChg>
      </pc:sldChg>
      <pc:sldChg chg="modSp mod">
        <pc:chgData name="sneharaj130202@gmail.com" userId="ab6f782a6ba66762" providerId="LiveId" clId="{EEEC435F-F623-4B8A-A41D-136C3B97EE7C}" dt="2020-12-03T10:37:47.332" v="1357" actId="2711"/>
        <pc:sldMkLst>
          <pc:docMk/>
          <pc:sldMk cId="2404917947" sldId="259"/>
        </pc:sldMkLst>
        <pc:spChg chg="mod">
          <ac:chgData name="sneharaj130202@gmail.com" userId="ab6f782a6ba66762" providerId="LiveId" clId="{EEEC435F-F623-4B8A-A41D-136C3B97EE7C}" dt="2020-12-03T10:37:47.332" v="1357" actId="2711"/>
          <ac:spMkLst>
            <pc:docMk/>
            <pc:sldMk cId="2404917947" sldId="259"/>
            <ac:spMk id="2" creationId="{F07EE040-FAFD-4552-96A9-7ED5FAD9E835}"/>
          </ac:spMkLst>
        </pc:spChg>
        <pc:spChg chg="mod">
          <ac:chgData name="sneharaj130202@gmail.com" userId="ab6f782a6ba66762" providerId="LiveId" clId="{EEEC435F-F623-4B8A-A41D-136C3B97EE7C}" dt="2020-12-03T10:23:33.037" v="758" actId="20577"/>
          <ac:spMkLst>
            <pc:docMk/>
            <pc:sldMk cId="2404917947" sldId="259"/>
            <ac:spMk id="3" creationId="{04434154-5773-416C-868F-E9A88FBD5DB5}"/>
          </ac:spMkLst>
        </pc:spChg>
      </pc:sldChg>
      <pc:sldChg chg="modSp mod">
        <pc:chgData name="sneharaj130202@gmail.com" userId="ab6f782a6ba66762" providerId="LiveId" clId="{EEEC435F-F623-4B8A-A41D-136C3B97EE7C}" dt="2020-12-03T11:10:59.694" v="1807" actId="20577"/>
        <pc:sldMkLst>
          <pc:docMk/>
          <pc:sldMk cId="481125944" sldId="260"/>
        </pc:sldMkLst>
        <pc:spChg chg="mod">
          <ac:chgData name="sneharaj130202@gmail.com" userId="ab6f782a6ba66762" providerId="LiveId" clId="{EEEC435F-F623-4B8A-A41D-136C3B97EE7C}" dt="2020-12-03T10:51:38.951" v="1475" actId="1076"/>
          <ac:spMkLst>
            <pc:docMk/>
            <pc:sldMk cId="481125944" sldId="260"/>
            <ac:spMk id="2" creationId="{13244331-BE8C-440C-9789-7C7EBBA2927F}"/>
          </ac:spMkLst>
        </pc:spChg>
        <pc:spChg chg="mod">
          <ac:chgData name="sneharaj130202@gmail.com" userId="ab6f782a6ba66762" providerId="LiveId" clId="{EEEC435F-F623-4B8A-A41D-136C3B97EE7C}" dt="2020-12-03T11:10:59.694" v="1807" actId="20577"/>
          <ac:spMkLst>
            <pc:docMk/>
            <pc:sldMk cId="481125944" sldId="260"/>
            <ac:spMk id="3" creationId="{96E4D4F6-2A98-43E6-8B8E-623778A350A2}"/>
          </ac:spMkLst>
        </pc:spChg>
      </pc:sldChg>
      <pc:sldChg chg="modSp mod">
        <pc:chgData name="sneharaj130202@gmail.com" userId="ab6f782a6ba66762" providerId="LiveId" clId="{EEEC435F-F623-4B8A-A41D-136C3B97EE7C}" dt="2020-12-03T11:10:47.721" v="1804" actId="20577"/>
        <pc:sldMkLst>
          <pc:docMk/>
          <pc:sldMk cId="1872340125" sldId="261"/>
        </pc:sldMkLst>
        <pc:spChg chg="mod">
          <ac:chgData name="sneharaj130202@gmail.com" userId="ab6f782a6ba66762" providerId="LiveId" clId="{EEEC435F-F623-4B8A-A41D-136C3B97EE7C}" dt="2020-12-03T10:45:01.968" v="1402" actId="1076"/>
          <ac:spMkLst>
            <pc:docMk/>
            <pc:sldMk cId="1872340125" sldId="261"/>
            <ac:spMk id="2" creationId="{8BE55B0C-01EB-4009-9C97-100B6DF0BAE3}"/>
          </ac:spMkLst>
        </pc:spChg>
        <pc:spChg chg="mod">
          <ac:chgData name="sneharaj130202@gmail.com" userId="ab6f782a6ba66762" providerId="LiveId" clId="{EEEC435F-F623-4B8A-A41D-136C3B97EE7C}" dt="2020-12-03T11:10:47.721" v="1804" actId="20577"/>
          <ac:spMkLst>
            <pc:docMk/>
            <pc:sldMk cId="1872340125" sldId="261"/>
            <ac:spMk id="3" creationId="{BAD972A5-CAB0-4F2A-9B91-D773FA835C88}"/>
          </ac:spMkLst>
        </pc:spChg>
      </pc:sldChg>
      <pc:sldChg chg="addSp delSp modSp mod">
        <pc:chgData name="sneharaj130202@gmail.com" userId="ab6f782a6ba66762" providerId="LiveId" clId="{EEEC435F-F623-4B8A-A41D-136C3B97EE7C}" dt="2020-12-04T09:35:45.930" v="1810" actId="732"/>
        <pc:sldMkLst>
          <pc:docMk/>
          <pc:sldMk cId="1911570432" sldId="262"/>
        </pc:sldMkLst>
        <pc:spChg chg="mod">
          <ac:chgData name="sneharaj130202@gmail.com" userId="ab6f782a6ba66762" providerId="LiveId" clId="{EEEC435F-F623-4B8A-A41D-136C3B97EE7C}" dt="2020-12-03T11:01:22.388" v="1679"/>
          <ac:spMkLst>
            <pc:docMk/>
            <pc:sldMk cId="1911570432" sldId="262"/>
            <ac:spMk id="2" creationId="{3D4240C6-EE1F-4E85-A484-263565BA9F47}"/>
          </ac:spMkLst>
        </pc:spChg>
        <pc:spChg chg="del">
          <ac:chgData name="sneharaj130202@gmail.com" userId="ab6f782a6ba66762" providerId="LiveId" clId="{EEEC435F-F623-4B8A-A41D-136C3B97EE7C}" dt="2020-12-03T10:24:40.584" v="759" actId="931"/>
          <ac:spMkLst>
            <pc:docMk/>
            <pc:sldMk cId="1911570432" sldId="262"/>
            <ac:spMk id="3" creationId="{4845C8A5-F025-46C9-BF0D-A3584433ADCA}"/>
          </ac:spMkLst>
        </pc:spChg>
        <pc:spChg chg="add del mod">
          <ac:chgData name="sneharaj130202@gmail.com" userId="ab6f782a6ba66762" providerId="LiveId" clId="{EEEC435F-F623-4B8A-A41D-136C3B97EE7C}" dt="2020-12-04T09:35:06.728" v="1809" actId="931"/>
          <ac:spMkLst>
            <pc:docMk/>
            <pc:sldMk cId="1911570432" sldId="262"/>
            <ac:spMk id="4" creationId="{74110E75-F78B-41EC-9C23-743C033F93E0}"/>
          </ac:spMkLst>
        </pc:spChg>
        <pc:picChg chg="add del mod modCrop">
          <ac:chgData name="sneharaj130202@gmail.com" userId="ab6f782a6ba66762" providerId="LiveId" clId="{EEEC435F-F623-4B8A-A41D-136C3B97EE7C}" dt="2020-12-04T09:34:52.817" v="1808" actId="21"/>
          <ac:picMkLst>
            <pc:docMk/>
            <pc:sldMk cId="1911570432" sldId="262"/>
            <ac:picMk id="5" creationId="{269C3ACD-E35C-4E95-BAD4-65554653FBE6}"/>
          </ac:picMkLst>
        </pc:picChg>
        <pc:picChg chg="add mod modCrop">
          <ac:chgData name="sneharaj130202@gmail.com" userId="ab6f782a6ba66762" providerId="LiveId" clId="{EEEC435F-F623-4B8A-A41D-136C3B97EE7C}" dt="2020-12-04T09:35:45.930" v="1810" actId="732"/>
          <ac:picMkLst>
            <pc:docMk/>
            <pc:sldMk cId="1911570432" sldId="262"/>
            <ac:picMk id="8" creationId="{6B5EF3D2-5D19-45D6-B0F3-1C725683EFF1}"/>
          </ac:picMkLst>
        </pc:picChg>
      </pc:sldChg>
      <pc:sldChg chg="modSp mod">
        <pc:chgData name="sneharaj130202@gmail.com" userId="ab6f782a6ba66762" providerId="LiveId" clId="{EEEC435F-F623-4B8A-A41D-136C3B97EE7C}" dt="2020-12-03T11:01:22.388" v="1679"/>
        <pc:sldMkLst>
          <pc:docMk/>
          <pc:sldMk cId="3221187020" sldId="263"/>
        </pc:sldMkLst>
        <pc:spChg chg="mod">
          <ac:chgData name="sneharaj130202@gmail.com" userId="ab6f782a6ba66762" providerId="LiveId" clId="{EEEC435F-F623-4B8A-A41D-136C3B97EE7C}" dt="2020-12-03T11:01:22.388" v="1679"/>
          <ac:spMkLst>
            <pc:docMk/>
            <pc:sldMk cId="3221187020" sldId="263"/>
            <ac:spMk id="2" creationId="{05FEE73A-0598-4E0C-A3B5-CCCD370B8EF3}"/>
          </ac:spMkLst>
        </pc:spChg>
        <pc:spChg chg="mod">
          <ac:chgData name="sneharaj130202@gmail.com" userId="ab6f782a6ba66762" providerId="LiveId" clId="{EEEC435F-F623-4B8A-A41D-136C3B97EE7C}" dt="2020-12-03T11:01:22.388" v="1679"/>
          <ac:spMkLst>
            <pc:docMk/>
            <pc:sldMk cId="3221187020" sldId="263"/>
            <ac:spMk id="3" creationId="{7C169EEC-76ED-47FE-945C-FD79C737B4CA}"/>
          </ac:spMkLst>
        </pc:spChg>
      </pc:sldChg>
      <pc:sldChg chg="modSp new mod">
        <pc:chgData name="sneharaj130202@gmail.com" userId="ab6f782a6ba66762" providerId="LiveId" clId="{EEEC435F-F623-4B8A-A41D-136C3B97EE7C}" dt="2020-12-03T11:01:22.388" v="1679"/>
        <pc:sldMkLst>
          <pc:docMk/>
          <pc:sldMk cId="179527367" sldId="264"/>
        </pc:sldMkLst>
        <pc:spChg chg="mod">
          <ac:chgData name="sneharaj130202@gmail.com" userId="ab6f782a6ba66762" providerId="LiveId" clId="{EEEC435F-F623-4B8A-A41D-136C3B97EE7C}" dt="2020-12-03T11:01:22.388" v="1679"/>
          <ac:spMkLst>
            <pc:docMk/>
            <pc:sldMk cId="179527367" sldId="264"/>
            <ac:spMk id="2" creationId="{04F4A92B-36B9-490C-8C40-A29E54F6998B}"/>
          </ac:spMkLst>
        </pc:spChg>
        <pc:spChg chg="mod">
          <ac:chgData name="sneharaj130202@gmail.com" userId="ab6f782a6ba66762" providerId="LiveId" clId="{EEEC435F-F623-4B8A-A41D-136C3B97EE7C}" dt="2020-12-03T11:01:22.388" v="1679"/>
          <ac:spMkLst>
            <pc:docMk/>
            <pc:sldMk cId="179527367" sldId="264"/>
            <ac:spMk id="3" creationId="{AD407F34-9D1A-4903-B7C3-02F86FF74C56}"/>
          </ac:spMkLst>
        </pc:spChg>
      </pc:sldChg>
      <pc:sldChg chg="addSp delSp modSp new mod">
        <pc:chgData name="sneharaj130202@gmail.com" userId="ab6f782a6ba66762" providerId="LiveId" clId="{EEEC435F-F623-4B8A-A41D-136C3B97EE7C}" dt="2020-12-03T11:06:34.173" v="1798" actId="732"/>
        <pc:sldMkLst>
          <pc:docMk/>
          <pc:sldMk cId="565197721" sldId="265"/>
        </pc:sldMkLst>
        <pc:spChg chg="del">
          <ac:chgData name="sneharaj130202@gmail.com" userId="ab6f782a6ba66762" providerId="LiveId" clId="{EEEC435F-F623-4B8A-A41D-136C3B97EE7C}" dt="2020-12-03T10:35:18.793" v="1318" actId="21"/>
          <ac:spMkLst>
            <pc:docMk/>
            <pc:sldMk cId="565197721" sldId="265"/>
            <ac:spMk id="2" creationId="{6B2329F7-BDD4-4779-9C3C-7EEF360346B9}"/>
          </ac:spMkLst>
        </pc:spChg>
        <pc:spChg chg="del">
          <ac:chgData name="sneharaj130202@gmail.com" userId="ab6f782a6ba66762" providerId="LiveId" clId="{EEEC435F-F623-4B8A-A41D-136C3B97EE7C}" dt="2020-12-03T10:34:36.005" v="1309" actId="931"/>
          <ac:spMkLst>
            <pc:docMk/>
            <pc:sldMk cId="565197721" sldId="265"/>
            <ac:spMk id="3" creationId="{B95A8BAE-BD43-4150-BB0A-3C4235B50248}"/>
          </ac:spMkLst>
        </pc:spChg>
        <pc:spChg chg="add mod">
          <ac:chgData name="sneharaj130202@gmail.com" userId="ab6f782a6ba66762" providerId="LiveId" clId="{EEEC435F-F623-4B8A-A41D-136C3B97EE7C}" dt="2020-12-03T11:06:14.803" v="1796" actId="20577"/>
          <ac:spMkLst>
            <pc:docMk/>
            <pc:sldMk cId="565197721" sldId="265"/>
            <ac:spMk id="7" creationId="{402A9998-D9BB-4417-ABF7-C17220C9C1B6}"/>
          </ac:spMkLst>
        </pc:spChg>
        <pc:picChg chg="add mod modCrop">
          <ac:chgData name="sneharaj130202@gmail.com" userId="ab6f782a6ba66762" providerId="LiveId" clId="{EEEC435F-F623-4B8A-A41D-136C3B97EE7C}" dt="2020-12-03T11:06:34.173" v="1798" actId="732"/>
          <ac:picMkLst>
            <pc:docMk/>
            <pc:sldMk cId="565197721" sldId="265"/>
            <ac:picMk id="5" creationId="{8944DE73-4D10-4F2A-AB2B-76C970E5C2F2}"/>
          </ac:picMkLst>
        </pc:picChg>
      </pc:sldChg>
      <pc:sldChg chg="addSp delSp modSp new mod modAnim">
        <pc:chgData name="sneharaj130202@gmail.com" userId="ab6f782a6ba66762" providerId="LiveId" clId="{EEEC435F-F623-4B8A-A41D-136C3B97EE7C}" dt="2020-12-04T09:41:48.292" v="1811"/>
        <pc:sldMkLst>
          <pc:docMk/>
          <pc:sldMk cId="2902832772" sldId="266"/>
        </pc:sldMkLst>
        <pc:spChg chg="mod">
          <ac:chgData name="sneharaj130202@gmail.com" userId="ab6f782a6ba66762" providerId="LiveId" clId="{EEEC435F-F623-4B8A-A41D-136C3B97EE7C}" dt="2020-12-03T11:01:22.388" v="1679"/>
          <ac:spMkLst>
            <pc:docMk/>
            <pc:sldMk cId="2902832772" sldId="266"/>
            <ac:spMk id="2" creationId="{91418643-79FB-4DDF-BE49-1431A1052A73}"/>
          </ac:spMkLst>
        </pc:spChg>
        <pc:spChg chg="del mod">
          <ac:chgData name="sneharaj130202@gmail.com" userId="ab6f782a6ba66762" providerId="LiveId" clId="{EEEC435F-F623-4B8A-A41D-136C3B97EE7C}" dt="2020-12-04T09:41:48.292" v="1811"/>
          <ac:spMkLst>
            <pc:docMk/>
            <pc:sldMk cId="2902832772" sldId="266"/>
            <ac:spMk id="3" creationId="{1A6ECD08-3940-4AF2-9D50-143952D2F99F}"/>
          </ac:spMkLst>
        </pc:spChg>
        <pc:picChg chg="add mod">
          <ac:chgData name="sneharaj130202@gmail.com" userId="ab6f782a6ba66762" providerId="LiveId" clId="{EEEC435F-F623-4B8A-A41D-136C3B97EE7C}" dt="2020-12-04T09:41:48.292" v="1811"/>
          <ac:picMkLst>
            <pc:docMk/>
            <pc:sldMk cId="2902832772" sldId="266"/>
            <ac:picMk id="5" creationId="{B07384EF-78B9-4DD9-989F-E5852C03D7A3}"/>
          </ac:picMkLst>
        </pc:picChg>
      </pc:sldChg>
      <pc:sldChg chg="modSp new mod">
        <pc:chgData name="sneharaj130202@gmail.com" userId="ab6f782a6ba66762" providerId="LiveId" clId="{EEEC435F-F623-4B8A-A41D-136C3B97EE7C}" dt="2020-12-03T11:01:22.388" v="1679"/>
        <pc:sldMkLst>
          <pc:docMk/>
          <pc:sldMk cId="1111566247" sldId="267"/>
        </pc:sldMkLst>
        <pc:spChg chg="mod">
          <ac:chgData name="sneharaj130202@gmail.com" userId="ab6f782a6ba66762" providerId="LiveId" clId="{EEEC435F-F623-4B8A-A41D-136C3B97EE7C}" dt="2020-12-03T11:01:22.388" v="1679"/>
          <ac:spMkLst>
            <pc:docMk/>
            <pc:sldMk cId="1111566247" sldId="267"/>
            <ac:spMk id="2" creationId="{B356B5E9-9534-4045-83F3-055E5B9A05E8}"/>
          </ac:spMkLst>
        </pc:spChg>
        <pc:spChg chg="mod">
          <ac:chgData name="sneharaj130202@gmail.com" userId="ab6f782a6ba66762" providerId="LiveId" clId="{EEEC435F-F623-4B8A-A41D-136C3B97EE7C}" dt="2020-12-03T11:01:22.388" v="1679"/>
          <ac:spMkLst>
            <pc:docMk/>
            <pc:sldMk cId="1111566247" sldId="267"/>
            <ac:spMk id="3" creationId="{52FF42E4-B3E2-48E8-ACAF-312B442B338A}"/>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CF0BDF-248D-4A64-85D1-D127CC4F5733}" type="datetimeFigureOut">
              <a:rPr lang="en-IN" smtClean="0"/>
              <a:pPr/>
              <a:t>10-05-2022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324EC19-B99B-4B38-9EEC-59338D09B003}" type="slidenum">
              <a:rPr lang="en-IN" smtClean="0"/>
              <a:pPr/>
              <a:t>‹#›</a:t>
            </a:fld>
            <a:endParaRPr lang="en-IN"/>
          </a:p>
        </p:txBody>
      </p:sp>
    </p:spTree>
    <p:extLst>
      <p:ext uri="{BB962C8B-B14F-4D97-AF65-F5344CB8AC3E}">
        <p14:creationId xmlns:p14="http://schemas.microsoft.com/office/powerpoint/2010/main" xmlns="" val="7976109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xmlns="">
                    <a14:imgLayer r:embed="rId3">
                      <a14:imgEffect>
                        <a14:sharpenSoften amount="61000"/>
                      </a14:imgEffect>
                    </a14:imgLayer>
                  </a14:imgProps>
                </a:ext>
                <a:ext uri="{28A0092B-C50C-407E-A947-70E740481C1C}">
                  <a14:useLocalDpi xmlns:a14="http://schemas.microsoft.com/office/drawing/2010/main" xmlns=""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xmlns="">
                    <a14:imgLayer r:embed="rId3">
                      <a14:imgEffect>
                        <a14:sharpenSoften amount="61000"/>
                      </a14:imgEffect>
                    </a14:imgLayer>
                  </a14:imgProps>
                </a:ext>
                <a:ext uri="{28A0092B-C50C-407E-A947-70E740481C1C}">
                  <a14:useLocalDpi xmlns:a14="http://schemas.microsoft.com/office/drawing/2010/main" xmlns=""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xmlns="">
                    <a14:imgLayer r:embed="rId3">
                      <a14:imgEffect>
                        <a14:sharpenSoften amount="61000"/>
                      </a14:imgEffect>
                    </a14:imgLayer>
                  </a14:imgProps>
                </a:ext>
                <a:ext uri="{28A0092B-C50C-407E-A947-70E740481C1C}">
                  <a14:useLocalDpi xmlns:a14="http://schemas.microsoft.com/office/drawing/2010/main" xmlns=""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xmlns="">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en-US"/>
              <a:t>Click to edit Master title style</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51E707A-3AA0-4B13-BEFB-9E18255D857C}" type="datetime1">
              <a:rPr lang="en-IN" smtClean="0"/>
              <a:pPr/>
              <a:t>10-05-2022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60F1D9F4-E795-43A3-91C6-2CBF17672411}" type="slidenum">
              <a:rPr lang="en-IN" smtClean="0"/>
              <a:pPr/>
              <a:t>‹#›</a:t>
            </a:fld>
            <a:endParaRPr lang="en-IN"/>
          </a:p>
        </p:txBody>
      </p:sp>
    </p:spTree>
    <p:extLst>
      <p:ext uri="{BB962C8B-B14F-4D97-AF65-F5344CB8AC3E}">
        <p14:creationId xmlns:p14="http://schemas.microsoft.com/office/powerpoint/2010/main" xmlns="" val="40393488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63F01FC-A254-440E-9611-505415CD47E8}" type="datetime1">
              <a:rPr lang="en-IN" smtClean="0"/>
              <a:pPr/>
              <a:t>10-05-2022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0F1D9F4-E795-43A3-91C6-2CBF17672411}" type="slidenum">
              <a:rPr lang="en-IN" smtClean="0"/>
              <a:pPr/>
              <a:t>‹#›</a:t>
            </a:fld>
            <a:endParaRPr lang="en-IN"/>
          </a:p>
        </p:txBody>
      </p:sp>
    </p:spTree>
    <p:extLst>
      <p:ext uri="{BB962C8B-B14F-4D97-AF65-F5344CB8AC3E}">
        <p14:creationId xmlns:p14="http://schemas.microsoft.com/office/powerpoint/2010/main" xmlns="" val="2436618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EB27E2F-70F8-4548-AE4C-D75AF1FF9A82}" type="datetime1">
              <a:rPr lang="en-IN" smtClean="0"/>
              <a:pPr/>
              <a:t>10-05-2022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0F1D9F4-E795-43A3-91C6-2CBF17672411}" type="slidenum">
              <a:rPr lang="en-IN" smtClean="0"/>
              <a:pPr/>
              <a:t>‹#›</a:t>
            </a:fld>
            <a:endParaRPr lang="en-IN"/>
          </a:p>
        </p:txBody>
      </p:sp>
    </p:spTree>
    <p:extLst>
      <p:ext uri="{BB962C8B-B14F-4D97-AF65-F5344CB8AC3E}">
        <p14:creationId xmlns:p14="http://schemas.microsoft.com/office/powerpoint/2010/main" xmlns="" val="14401481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C8BD8D1-6C99-4D87-9B88-13A833D6338A}" type="datetime1">
              <a:rPr lang="en-IN" smtClean="0"/>
              <a:pPr/>
              <a:t>10-05-2022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0F1D9F4-E795-43A3-91C6-2CBF17672411}" type="slidenum">
              <a:rPr lang="en-IN" smtClean="0"/>
              <a:pPr/>
              <a:t>‹#›</a:t>
            </a:fld>
            <a:endParaRPr lang="en-IN"/>
          </a:p>
        </p:txBody>
      </p:sp>
    </p:spTree>
    <p:extLst>
      <p:ext uri="{BB962C8B-B14F-4D97-AF65-F5344CB8AC3E}">
        <p14:creationId xmlns:p14="http://schemas.microsoft.com/office/powerpoint/2010/main" xmlns="" val="41618313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xmlns="">
                    <a14:imgLayer r:embed="rId3">
                      <a14:imgEffect>
                        <a14:sharpenSoften amount="61000"/>
                      </a14:imgEffect>
                    </a14:imgLayer>
                  </a14:imgProps>
                </a:ext>
                <a:ext uri="{28A0092B-C50C-407E-A947-70E740481C1C}">
                  <a14:useLocalDpi xmlns:a14="http://schemas.microsoft.com/office/drawing/2010/main" xmlns=""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n-US"/>
              <a:t>Click to edit Master title style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593667" y="6272784"/>
            <a:ext cx="2644309" cy="365125"/>
          </a:xfrm>
        </p:spPr>
        <p:txBody>
          <a:bodyPr/>
          <a:lstStyle/>
          <a:p>
            <a:fld id="{22DBFFF0-4DEF-45D9-851C-56054D86D5A1}" type="datetime1">
              <a:rPr lang="en-IN" smtClean="0"/>
              <a:pPr/>
              <a:t>10-05-2022</a:t>
            </a:fld>
            <a:endParaRPr lang="en-IN"/>
          </a:p>
        </p:txBody>
      </p:sp>
      <p:sp>
        <p:nvSpPr>
          <p:cNvPr id="5" name="Footer Placeholder 4"/>
          <p:cNvSpPr>
            <a:spLocks noGrp="1"/>
          </p:cNvSpPr>
          <p:nvPr>
            <p:ph type="ftr" sz="quarter" idx="11"/>
          </p:nvPr>
        </p:nvSpPr>
        <p:spPr>
          <a:xfrm>
            <a:off x="2182708" y="6272784"/>
            <a:ext cx="6327648" cy="365125"/>
          </a:xfrm>
        </p:spPr>
        <p:txBody>
          <a:bodyPr/>
          <a:lstStyle/>
          <a:p>
            <a:endParaRPr lang="en-IN"/>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xmlns="">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60F1D9F4-E795-43A3-91C6-2CBF17672411}" type="slidenum">
              <a:rPr lang="en-IN" smtClean="0"/>
              <a:pPr/>
              <a:t>‹#›</a:t>
            </a:fld>
            <a:endParaRPr lang="en-IN"/>
          </a:p>
        </p:txBody>
      </p:sp>
    </p:spTree>
    <p:extLst>
      <p:ext uri="{BB962C8B-B14F-4D97-AF65-F5344CB8AC3E}">
        <p14:creationId xmlns:p14="http://schemas.microsoft.com/office/powerpoint/2010/main" xmlns="" val="19722418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078DF8D-558D-406A-86E8-8F05AFC720F7}" type="datetime1">
              <a:rPr lang="en-IN" smtClean="0"/>
              <a:pPr/>
              <a:t>10-05-2022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0F1D9F4-E795-43A3-91C6-2CBF17672411}" type="slidenum">
              <a:rPr lang="en-IN" smtClean="0"/>
              <a:pPr/>
              <a:t>‹#›</a:t>
            </a:fld>
            <a:endParaRPr lang="en-IN"/>
          </a:p>
        </p:txBody>
      </p:sp>
    </p:spTree>
    <p:extLst>
      <p:ext uri="{BB962C8B-B14F-4D97-AF65-F5344CB8AC3E}">
        <p14:creationId xmlns:p14="http://schemas.microsoft.com/office/powerpoint/2010/main" xmlns="" val="30777372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C011EBC-6D3A-404F-91C9-C2571EC92E7B}" type="datetime1">
              <a:rPr lang="en-IN" smtClean="0"/>
              <a:pPr/>
              <a:t>10-05-2022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60F1D9F4-E795-43A3-91C6-2CBF17672411}" type="slidenum">
              <a:rPr lang="en-IN" smtClean="0"/>
              <a:pPr/>
              <a:t>‹#›</a:t>
            </a:fld>
            <a:endParaRPr lang="en-IN"/>
          </a:p>
        </p:txBody>
      </p:sp>
    </p:spTree>
    <p:extLst>
      <p:ext uri="{BB962C8B-B14F-4D97-AF65-F5344CB8AC3E}">
        <p14:creationId xmlns:p14="http://schemas.microsoft.com/office/powerpoint/2010/main" xmlns="" val="32510371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A86E497-4533-4940-9132-18D347C9F720}" type="datetime1">
              <a:rPr lang="en-IN" smtClean="0"/>
              <a:pPr/>
              <a:t>10-05-2022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60F1D9F4-E795-43A3-91C6-2CBF17672411}" type="slidenum">
              <a:rPr lang="en-IN" smtClean="0"/>
              <a:pPr/>
              <a:t>‹#›</a:t>
            </a:fld>
            <a:endParaRPr lang="en-IN"/>
          </a:p>
        </p:txBody>
      </p:sp>
    </p:spTree>
    <p:extLst>
      <p:ext uri="{BB962C8B-B14F-4D97-AF65-F5344CB8AC3E}">
        <p14:creationId xmlns:p14="http://schemas.microsoft.com/office/powerpoint/2010/main" xmlns="" val="9144072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91F8E6C-21BC-437A-BC4F-378722CDFFC0}" type="datetime1">
              <a:rPr lang="en-IN" smtClean="0"/>
              <a:pPr/>
              <a:t>10-05-2022</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60F1D9F4-E795-43A3-91C6-2CBF17672411}" type="slidenum">
              <a:rPr lang="en-IN" smtClean="0"/>
              <a:pPr/>
              <a:t>‹#›</a:t>
            </a:fld>
            <a:endParaRPr lang="en-IN"/>
          </a:p>
        </p:txBody>
      </p:sp>
    </p:spTree>
    <p:extLst>
      <p:ext uri="{BB962C8B-B14F-4D97-AF65-F5344CB8AC3E}">
        <p14:creationId xmlns:p14="http://schemas.microsoft.com/office/powerpoint/2010/main" xmlns="" val="25692741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xmlns="">
                    <a14:imgLayer r:embed="rId3">
                      <a14:imgEffect>
                        <a14:sharpenSoften amount="61000"/>
                      </a14:imgEffect>
                    </a14:imgLayer>
                  </a14:imgProps>
                </a:ext>
                <a:ext uri="{28A0092B-C50C-407E-A947-70E740481C1C}">
                  <a14:useLocalDpi xmlns:a14="http://schemas.microsoft.com/office/drawing/2010/main" xmlns=""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A09019D-D7D5-4ECF-9D24-381B8A605719}" type="datetime1">
              <a:rPr lang="en-IN" smtClean="0"/>
              <a:pPr/>
              <a:t>10-05-2022</a:t>
            </a:fld>
            <a:endParaRPr lang="en-IN"/>
          </a:p>
        </p:txBody>
      </p:sp>
      <p:sp>
        <p:nvSpPr>
          <p:cNvPr id="6" name="Footer Placeholder 5"/>
          <p:cNvSpPr>
            <a:spLocks noGrp="1"/>
          </p:cNvSpPr>
          <p:nvPr>
            <p:ph type="ftr" sz="quarter" idx="11"/>
          </p:nvPr>
        </p:nvSpPr>
        <p:spPr/>
        <p:txBody>
          <a:bodyPr/>
          <a:lstStyle/>
          <a:p>
            <a:endParaRPr lang="en-IN"/>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xmlns="">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60F1D9F4-E795-43A3-91C6-2CBF17672411}" type="slidenum">
              <a:rPr lang="en-IN" smtClean="0"/>
              <a:pPr/>
              <a:t>‹#›</a:t>
            </a:fld>
            <a:endParaRPr lang="en-IN"/>
          </a:p>
        </p:txBody>
      </p:sp>
    </p:spTree>
    <p:extLst>
      <p:ext uri="{BB962C8B-B14F-4D97-AF65-F5344CB8AC3E}">
        <p14:creationId xmlns:p14="http://schemas.microsoft.com/office/powerpoint/2010/main" xmlns="" val="23414892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xmlns="">
                    <a14:imgLayer r:embed="rId3">
                      <a14:imgEffect>
                        <a14:sharpenSoften amount="61000"/>
                      </a14:imgEffect>
                    </a14:imgLayer>
                  </a14:imgProps>
                </a:ext>
                <a:ext uri="{28A0092B-C50C-407E-A947-70E740481C1C}">
                  <a14:useLocalDpi xmlns:a14="http://schemas.microsoft.com/office/drawing/2010/main" xmlns=""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8303740"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615D1E1-A49D-4D73-B895-312377A4E31D}" type="datetime1">
              <a:rPr lang="en-IN" smtClean="0"/>
              <a:pPr/>
              <a:t>10-05-2022</a:t>
            </a:fld>
            <a:endParaRPr lang="en-IN"/>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xmlns="">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60F1D9F4-E795-43A3-91C6-2CBF17672411}" type="slidenum">
              <a:rPr lang="en-IN" smtClean="0"/>
              <a:pPr/>
              <a:t>‹#›</a:t>
            </a:fld>
            <a:endParaRPr lang="en-IN"/>
          </a:p>
        </p:txBody>
      </p:sp>
    </p:spTree>
    <p:extLst>
      <p:ext uri="{BB962C8B-B14F-4D97-AF65-F5344CB8AC3E}">
        <p14:creationId xmlns:p14="http://schemas.microsoft.com/office/powerpoint/2010/main" xmlns="" val="2821340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A54D6B00-344A-4198-8B9F-DECEDF554418}" type="datetime1">
              <a:rPr lang="en-IN" smtClean="0"/>
              <a:pPr/>
              <a:t>10-05-2022</a:t>
            </a:fld>
            <a:endParaRPr lang="en-IN"/>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IN"/>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xmlns="">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60F1D9F4-E795-43A3-91C6-2CBF17672411}" type="slidenum">
              <a:rPr lang="en-IN" smtClean="0"/>
              <a:pPr/>
              <a:t>‹#›</a:t>
            </a:fld>
            <a:endParaRPr lang="en-IN"/>
          </a:p>
        </p:txBody>
      </p:sp>
    </p:spTree>
    <p:extLst>
      <p:ext uri="{BB962C8B-B14F-4D97-AF65-F5344CB8AC3E}">
        <p14:creationId xmlns:p14="http://schemas.microsoft.com/office/powerpoint/2010/main" xmlns="" val="2254511671"/>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hf hdr="0" ftr="0" dt="0"/>
  <p:txStyles>
    <p:titleStyle>
      <a:lvl1pPr algn="l" defTabSz="914400" rtl="0" eaLnBrk="1" latinLnBrk="0" hangingPunct="1">
        <a:lnSpc>
          <a:spcPct val="90000"/>
        </a:lnSpc>
        <a:spcBef>
          <a:spcPct val="0"/>
        </a:spcBef>
        <a:buNone/>
        <a:defRPr sz="5400" kern="1200" cap="all" baseline="0">
          <a:blipFill>
            <a:blip r:embed="rId15">
              <a:extLst>
                <a:ext uri="{28A0092B-C50C-407E-A947-70E740481C1C}">
                  <a14:useLocalDpi xmlns:a14="http://schemas.microsoft.com/office/drawing/2010/main" xmlns=""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microsoft.com/office/2007/relationships/media" Target="../media/media1.mp4"/><Relationship Id="rId2" Type="http://schemas.openxmlformats.org/officeDocument/2006/relationships/slideLayout" Target="../slideLayouts/slideLayout2.xml"/><Relationship Id="rId1" Type="http://schemas.openxmlformats.org/officeDocument/2006/relationships/video" Target="NULL" TargetMode="Externa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5BE3A56-C77F-41D6-91F5-E6CCBB94E145}"/>
              </a:ext>
            </a:extLst>
          </p:cNvPr>
          <p:cNvSpPr>
            <a:spLocks noGrp="1"/>
          </p:cNvSpPr>
          <p:nvPr>
            <p:ph type="ctrTitle"/>
          </p:nvPr>
        </p:nvSpPr>
        <p:spPr>
          <a:xfrm>
            <a:off x="1435223" y="406400"/>
            <a:ext cx="9144000" cy="2387600"/>
          </a:xfrm>
        </p:spPr>
        <p:txBody>
          <a:bodyPr>
            <a:normAutofit fontScale="90000"/>
          </a:bodyPr>
          <a:lstStyle/>
          <a:p>
            <a:r>
              <a:rPr lang="en-US" dirty="0">
                <a:solidFill>
                  <a:srgbClr val="C00000"/>
                </a:solidFill>
                <a:latin typeface="Algerian" panose="04020705040A02060702" pitchFamily="82" charset="0"/>
              </a:rPr>
              <a:t>ALCOHOL DETECTOR</a:t>
            </a:r>
            <a:endParaRPr lang="en-IN" dirty="0">
              <a:solidFill>
                <a:srgbClr val="C00000"/>
              </a:solidFill>
              <a:latin typeface="Algerian" panose="04020705040A02060702" pitchFamily="82" charset="0"/>
            </a:endParaRPr>
          </a:p>
        </p:txBody>
      </p:sp>
      <p:sp>
        <p:nvSpPr>
          <p:cNvPr id="3" name="Subtitle 2">
            <a:extLst>
              <a:ext uri="{FF2B5EF4-FFF2-40B4-BE49-F238E27FC236}">
                <a16:creationId xmlns:a16="http://schemas.microsoft.com/office/drawing/2014/main" xmlns="" id="{50FA27E8-56D0-44CF-BA87-17E171F19C1D}"/>
              </a:ext>
            </a:extLst>
          </p:cNvPr>
          <p:cNvSpPr>
            <a:spLocks noGrp="1"/>
          </p:cNvSpPr>
          <p:nvPr>
            <p:ph type="subTitle" idx="1"/>
          </p:nvPr>
        </p:nvSpPr>
        <p:spPr>
          <a:xfrm>
            <a:off x="1270140" y="3920734"/>
            <a:ext cx="7891272" cy="1069848"/>
          </a:xfrm>
        </p:spPr>
        <p:txBody>
          <a:bodyPr>
            <a:noAutofit/>
          </a:bodyPr>
          <a:lstStyle/>
          <a:p>
            <a:pPr algn="r"/>
            <a:r>
              <a:rPr lang="en-US" sz="2400" b="1" dirty="0">
                <a:latin typeface="Agency FB" panose="020B0503020202020204" pitchFamily="34" charset="0"/>
              </a:rPr>
              <a:t>Submitted by</a:t>
            </a:r>
          </a:p>
          <a:p>
            <a:pPr algn="r"/>
            <a:r>
              <a:rPr lang="en-IN" sz="2400" b="1" dirty="0" smtClean="0">
                <a:latin typeface="Agency FB" panose="020B0503020202020204" pitchFamily="34" charset="0"/>
              </a:rPr>
              <a:t>KAVIYA </a:t>
            </a:r>
            <a:r>
              <a:rPr lang="en-IN" sz="2400" b="1" dirty="0">
                <a:latin typeface="Agency FB" panose="020B0503020202020204" pitchFamily="34" charset="0"/>
              </a:rPr>
              <a:t>R </a:t>
            </a:r>
            <a:r>
              <a:rPr lang="en-IN" sz="2400" b="1" dirty="0" smtClean="0">
                <a:latin typeface="Agency FB" panose="020B0503020202020204" pitchFamily="34" charset="0"/>
              </a:rPr>
              <a:t>S-191EC187</a:t>
            </a:r>
          </a:p>
          <a:p>
            <a:pPr algn="r"/>
            <a:r>
              <a:rPr lang="en-IN" sz="2400" b="1" dirty="0" smtClean="0">
                <a:latin typeface="Agency FB" panose="020B0503020202020204" pitchFamily="34" charset="0"/>
              </a:rPr>
              <a:t>SNEHA T- 191EC275</a:t>
            </a:r>
          </a:p>
          <a:p>
            <a:pPr algn="r"/>
            <a:r>
              <a:rPr lang="en-IN" sz="2400" b="1" dirty="0" smtClean="0">
                <a:latin typeface="Agency FB" panose="020B0503020202020204" pitchFamily="34" charset="0"/>
              </a:rPr>
              <a:t>POORVASANTHIYA </a:t>
            </a:r>
            <a:r>
              <a:rPr lang="en-IN" sz="2400" b="1" dirty="0">
                <a:latin typeface="Agency FB" panose="020B0503020202020204" pitchFamily="34" charset="0"/>
              </a:rPr>
              <a:t>S- 191EC229</a:t>
            </a:r>
          </a:p>
          <a:p>
            <a:pPr algn="r"/>
            <a:r>
              <a:rPr lang="en-IN" sz="2400" b="1" dirty="0">
                <a:latin typeface="Agency FB" panose="020B0503020202020204" pitchFamily="34" charset="0"/>
              </a:rPr>
              <a:t>NIVEDHA O N- 191EC222</a:t>
            </a:r>
          </a:p>
        </p:txBody>
      </p:sp>
      <p:sp>
        <p:nvSpPr>
          <p:cNvPr id="4" name="Slide Number Placeholder 3">
            <a:extLst>
              <a:ext uri="{FF2B5EF4-FFF2-40B4-BE49-F238E27FC236}">
                <a16:creationId xmlns:a16="http://schemas.microsoft.com/office/drawing/2014/main" xmlns="" id="{2A132BC4-A5E4-46AF-9581-BAF2F5217422}"/>
              </a:ext>
            </a:extLst>
          </p:cNvPr>
          <p:cNvSpPr>
            <a:spLocks noGrp="1"/>
          </p:cNvSpPr>
          <p:nvPr>
            <p:ph type="sldNum" sz="quarter" idx="12"/>
          </p:nvPr>
        </p:nvSpPr>
        <p:spPr/>
        <p:txBody>
          <a:bodyPr/>
          <a:lstStyle/>
          <a:p>
            <a:fld id="{60F1D9F4-E795-43A3-91C6-2CBF17672411}" type="slidenum">
              <a:rPr lang="en-IN" smtClean="0"/>
              <a:pPr/>
              <a:t>1</a:t>
            </a:fld>
            <a:endParaRPr lang="en-IN"/>
          </a:p>
        </p:txBody>
      </p:sp>
    </p:spTree>
    <p:extLst>
      <p:ext uri="{BB962C8B-B14F-4D97-AF65-F5344CB8AC3E}">
        <p14:creationId xmlns:p14="http://schemas.microsoft.com/office/powerpoint/2010/main" xmlns="" val="17221935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4F4A92B-36B9-490C-8C40-A29E54F6998B}"/>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FUTURE DEVELOPMENT</a:t>
            </a:r>
            <a:endParaRPr lang="en-IN"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xmlns="" id="{AD407F34-9D1A-4903-B7C3-02F86FF74C56}"/>
              </a:ext>
            </a:extLst>
          </p:cNvPr>
          <p:cNvSpPr>
            <a:spLocks noGrp="1"/>
          </p:cNvSpPr>
          <p:nvPr>
            <p:ph idx="1"/>
          </p:nvPr>
        </p:nvSpPr>
        <p:spPr/>
        <p:txBody>
          <a:bodyPr>
            <a:normAutofit/>
          </a:bodyPr>
          <a:lstStyle/>
          <a:p>
            <a:pPr algn="just">
              <a:lnSpc>
                <a:spcPct val="150000"/>
              </a:lnSpc>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Wireless is the buzz of communication industry today. The field of wireless communication is growing leaps and bounds day to day. There have been many advancements taking place in the semi conductor industry leading to more and more advancements in wireless technology.</a:t>
            </a:r>
            <a:endParaRPr lang="en-IN" sz="2200"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xmlns="" id="{8FEF9FD4-4CD1-446A-8482-B5F4FC289529}"/>
              </a:ext>
            </a:extLst>
          </p:cNvPr>
          <p:cNvSpPr>
            <a:spLocks noGrp="1"/>
          </p:cNvSpPr>
          <p:nvPr>
            <p:ph type="sldNum" sz="quarter" idx="12"/>
          </p:nvPr>
        </p:nvSpPr>
        <p:spPr/>
        <p:txBody>
          <a:bodyPr/>
          <a:lstStyle/>
          <a:p>
            <a:fld id="{60F1D9F4-E795-43A3-91C6-2CBF17672411}" type="slidenum">
              <a:rPr lang="en-IN" smtClean="0"/>
              <a:pPr/>
              <a:t>10</a:t>
            </a:fld>
            <a:endParaRPr lang="en-IN"/>
          </a:p>
        </p:txBody>
      </p:sp>
    </p:spTree>
    <p:extLst>
      <p:ext uri="{BB962C8B-B14F-4D97-AF65-F5344CB8AC3E}">
        <p14:creationId xmlns:p14="http://schemas.microsoft.com/office/powerpoint/2010/main" xmlns="" val="1795273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1418643-79FB-4DDF-BE49-1431A1052A73}"/>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BASIC PROTOTYPE OF THE MODEL</a:t>
            </a:r>
            <a:endParaRPr lang="en-IN" dirty="0">
              <a:latin typeface="Times New Roman" panose="02020603050405020304" pitchFamily="18" charset="0"/>
              <a:cs typeface="Times New Roman" panose="02020603050405020304" pitchFamily="18" charset="0"/>
            </a:endParaRPr>
          </a:p>
        </p:txBody>
      </p:sp>
      <p:pic>
        <p:nvPicPr>
          <p:cNvPr id="5" name="WhatsApp Video 2020-12-04 at 3.09.16 PM">
            <a:hlinkClick r:id="" action="ppaction://media"/>
            <a:extLst>
              <a:ext uri="{FF2B5EF4-FFF2-40B4-BE49-F238E27FC236}">
                <a16:creationId xmlns:a16="http://schemas.microsoft.com/office/drawing/2014/main" xmlns="" id="{B07384EF-78B9-4DD9-989F-E5852C03D7A3}"/>
              </a:ext>
            </a:extLst>
          </p:cNvPr>
          <p:cNvPicPr>
            <a:picLocks noGrp="1" noChangeAspect="1"/>
          </p:cNvPicPr>
          <p:nvPr>
            <p:ph idx="1"/>
            <a:videoFile r:link="rId1"/>
            <p:extLst>
              <p:ext uri="{DAA4B4D4-6D71-4841-9C94-3DE7FCFB9230}">
                <p14:media xmlns:p14="http://schemas.microsoft.com/office/powerpoint/2010/main" xmlns="" r:embed="rId3"/>
              </p:ext>
            </p:extLst>
          </p:nvPr>
        </p:nvPicPr>
        <p:blipFill>
          <a:blip r:embed="rId4"/>
          <a:stretch>
            <a:fillRect/>
          </a:stretch>
        </p:blipFill>
        <p:spPr>
          <a:xfrm>
            <a:off x="2417763" y="2120900"/>
            <a:ext cx="7364412" cy="4051300"/>
          </a:xfrm>
        </p:spPr>
      </p:pic>
      <p:sp>
        <p:nvSpPr>
          <p:cNvPr id="4" name="Slide Number Placeholder 3">
            <a:extLst>
              <a:ext uri="{FF2B5EF4-FFF2-40B4-BE49-F238E27FC236}">
                <a16:creationId xmlns:a16="http://schemas.microsoft.com/office/drawing/2014/main" xmlns="" id="{F01DA560-6060-4F97-A8FB-6CAB9782E134}"/>
              </a:ext>
            </a:extLst>
          </p:cNvPr>
          <p:cNvSpPr>
            <a:spLocks noGrp="1"/>
          </p:cNvSpPr>
          <p:nvPr>
            <p:ph type="sldNum" sz="quarter" idx="12"/>
          </p:nvPr>
        </p:nvSpPr>
        <p:spPr/>
        <p:txBody>
          <a:bodyPr/>
          <a:lstStyle/>
          <a:p>
            <a:fld id="{60F1D9F4-E795-43A3-91C6-2CBF17672411}" type="slidenum">
              <a:rPr lang="en-IN" smtClean="0"/>
              <a:pPr/>
              <a:t>11</a:t>
            </a:fld>
            <a:endParaRPr lang="en-IN"/>
          </a:p>
        </p:txBody>
      </p:sp>
    </p:spTree>
    <p:extLst>
      <p:ext uri="{BB962C8B-B14F-4D97-AF65-F5344CB8AC3E}">
        <p14:creationId xmlns:p14="http://schemas.microsoft.com/office/powerpoint/2010/main" xmlns="" val="2902832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473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xmlns="" id="{8944DE73-4D10-4F2A-AB2B-76C970E5C2F2}"/>
              </a:ext>
            </a:extLst>
          </p:cNvPr>
          <p:cNvPicPr>
            <a:picLocks noGrp="1" noChangeAspect="1"/>
          </p:cNvPicPr>
          <p:nvPr>
            <p:ph idx="1"/>
          </p:nvPr>
        </p:nvPicPr>
        <p:blipFill rotWithShape="1">
          <a:blip r:embed="rId2">
            <a:extLst>
              <a:ext uri="{28A0092B-C50C-407E-A947-70E740481C1C}">
                <a14:useLocalDpi xmlns:a14="http://schemas.microsoft.com/office/drawing/2010/main" xmlns="" val="0"/>
              </a:ext>
            </a:extLst>
          </a:blip>
          <a:srcRect l="6864" t="23651" r="5085" b="44931"/>
          <a:stretch/>
        </p:blipFill>
        <p:spPr>
          <a:xfrm>
            <a:off x="5333708" y="2043565"/>
            <a:ext cx="5744839" cy="4422549"/>
          </a:xfrm>
        </p:spPr>
      </p:pic>
      <p:sp>
        <p:nvSpPr>
          <p:cNvPr id="6" name="Slide Number Placeholder 5">
            <a:extLst>
              <a:ext uri="{FF2B5EF4-FFF2-40B4-BE49-F238E27FC236}">
                <a16:creationId xmlns:a16="http://schemas.microsoft.com/office/drawing/2014/main" xmlns="" id="{B403F8C0-F399-4040-9E20-BFFB069FC714}"/>
              </a:ext>
            </a:extLst>
          </p:cNvPr>
          <p:cNvSpPr>
            <a:spLocks noGrp="1"/>
          </p:cNvSpPr>
          <p:nvPr>
            <p:ph type="sldNum" sz="quarter" idx="12"/>
          </p:nvPr>
        </p:nvSpPr>
        <p:spPr/>
        <p:txBody>
          <a:bodyPr/>
          <a:lstStyle/>
          <a:p>
            <a:fld id="{60F1D9F4-E795-43A3-91C6-2CBF17672411}" type="slidenum">
              <a:rPr lang="en-IN" smtClean="0"/>
              <a:pPr/>
              <a:t>12</a:t>
            </a:fld>
            <a:endParaRPr lang="en-IN"/>
          </a:p>
        </p:txBody>
      </p:sp>
      <p:sp>
        <p:nvSpPr>
          <p:cNvPr id="7" name="TextBox 6">
            <a:extLst>
              <a:ext uri="{FF2B5EF4-FFF2-40B4-BE49-F238E27FC236}">
                <a16:creationId xmlns:a16="http://schemas.microsoft.com/office/drawing/2014/main" xmlns="" id="{402A9998-D9BB-4417-ABF7-C17220C9C1B6}"/>
              </a:ext>
            </a:extLst>
          </p:cNvPr>
          <p:cNvSpPr txBox="1"/>
          <p:nvPr/>
        </p:nvSpPr>
        <p:spPr>
          <a:xfrm>
            <a:off x="1287624" y="630098"/>
            <a:ext cx="6354147" cy="1384995"/>
          </a:xfrm>
          <a:prstGeom prst="rect">
            <a:avLst/>
          </a:prstGeom>
          <a:noFill/>
        </p:spPr>
        <p:txBody>
          <a:bodyPr wrap="square" rtlCol="0">
            <a:spAutoFit/>
          </a:bodyPr>
          <a:lstStyle/>
          <a:p>
            <a:r>
              <a:rPr lang="en-US" sz="2800" b="1" i="0" dirty="0">
                <a:solidFill>
                  <a:srgbClr val="000000"/>
                </a:solidFill>
                <a:effectLst/>
                <a:latin typeface="+mj-lt"/>
              </a:rPr>
              <a:t>“Design is not how it looks like and feels like. Design is how it works”</a:t>
            </a:r>
            <a:r>
              <a:rPr lang="en-US" sz="2800" b="0" i="0" dirty="0">
                <a:solidFill>
                  <a:srgbClr val="000000"/>
                </a:solidFill>
                <a:effectLst/>
                <a:latin typeface="+mj-lt"/>
              </a:rPr>
              <a:t> </a:t>
            </a:r>
          </a:p>
          <a:p>
            <a:r>
              <a:rPr lang="en-US" sz="2800" dirty="0">
                <a:solidFill>
                  <a:srgbClr val="000000"/>
                </a:solidFill>
                <a:latin typeface="+mj-lt"/>
              </a:rPr>
              <a:t>                                   - </a:t>
            </a:r>
            <a:r>
              <a:rPr lang="en-US" sz="2800" b="0" i="0" dirty="0">
                <a:solidFill>
                  <a:srgbClr val="000000"/>
                </a:solidFill>
                <a:effectLst/>
                <a:latin typeface="+mj-lt"/>
              </a:rPr>
              <a:t>Steve Jobs </a:t>
            </a:r>
            <a:endParaRPr lang="en-IN" sz="2800" dirty="0">
              <a:latin typeface="+mj-lt"/>
            </a:endParaRPr>
          </a:p>
        </p:txBody>
      </p:sp>
    </p:spTree>
    <p:extLst>
      <p:ext uri="{BB962C8B-B14F-4D97-AF65-F5344CB8AC3E}">
        <p14:creationId xmlns:p14="http://schemas.microsoft.com/office/powerpoint/2010/main" xmlns="" val="5651977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41D02E6-D608-4B92-B10E-AF3D4EF2494C}"/>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INTRODUCTION</a:t>
            </a:r>
            <a:endParaRPr lang="en-IN"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xmlns="" id="{83496538-6828-4D4B-923E-36A29FA6C5C5}"/>
              </a:ext>
            </a:extLst>
          </p:cNvPr>
          <p:cNvSpPr>
            <a:spLocks noGrp="1"/>
          </p:cNvSpPr>
          <p:nvPr>
            <p:ph idx="1"/>
          </p:nvPr>
        </p:nvSpPr>
        <p:spPr/>
        <p:txBody>
          <a:bodyPr>
            <a:normAutofit fontScale="92500" lnSpcReduction="10000"/>
          </a:bodyPr>
          <a:lstStyle/>
          <a:p>
            <a:pPr algn="just">
              <a:lnSpc>
                <a:spcPct val="150000"/>
              </a:lnSpc>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The main purpose of this project is to reduce traffic accident cases based on driving under the influence of alcohol.</a:t>
            </a:r>
          </a:p>
          <a:p>
            <a:pPr algn="just">
              <a:lnSpc>
                <a:spcPct val="150000"/>
              </a:lnSpc>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The alcohol sensor used in this project is MQ-3 sensor to detect the presence of alcohol content in human breath.</a:t>
            </a:r>
          </a:p>
          <a:p>
            <a:pPr algn="just">
              <a:lnSpc>
                <a:spcPct val="150000"/>
              </a:lnSpc>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The whole system can be employed in any steering wheel equipped motor vehicle.</a:t>
            </a:r>
          </a:p>
          <a:p>
            <a:pPr algn="just">
              <a:lnSpc>
                <a:spcPct val="150000"/>
              </a:lnSpc>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This system senses the alcohol molecules present in a specific range and if found, fails the attempt of the driver to start the engine.</a:t>
            </a:r>
          </a:p>
          <a:p>
            <a:endParaRPr lang="en-IN" dirty="0"/>
          </a:p>
        </p:txBody>
      </p:sp>
      <p:sp>
        <p:nvSpPr>
          <p:cNvPr id="4" name="Slide Number Placeholder 3">
            <a:extLst>
              <a:ext uri="{FF2B5EF4-FFF2-40B4-BE49-F238E27FC236}">
                <a16:creationId xmlns:a16="http://schemas.microsoft.com/office/drawing/2014/main" xmlns="" id="{F974B839-91B2-4C61-89E8-B65A1B0031A1}"/>
              </a:ext>
            </a:extLst>
          </p:cNvPr>
          <p:cNvSpPr>
            <a:spLocks noGrp="1"/>
          </p:cNvSpPr>
          <p:nvPr>
            <p:ph type="sldNum" sz="quarter" idx="12"/>
          </p:nvPr>
        </p:nvSpPr>
        <p:spPr/>
        <p:txBody>
          <a:bodyPr/>
          <a:lstStyle/>
          <a:p>
            <a:fld id="{60F1D9F4-E795-43A3-91C6-2CBF17672411}" type="slidenum">
              <a:rPr lang="en-IN" smtClean="0"/>
              <a:pPr/>
              <a:t>2</a:t>
            </a:fld>
            <a:endParaRPr lang="en-IN"/>
          </a:p>
        </p:txBody>
      </p:sp>
    </p:spTree>
    <p:extLst>
      <p:ext uri="{BB962C8B-B14F-4D97-AF65-F5344CB8AC3E}">
        <p14:creationId xmlns:p14="http://schemas.microsoft.com/office/powerpoint/2010/main" xmlns="" val="19269035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C73E3EC-4954-465D-97CC-BB2FC94578EA}"/>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Block diagram</a:t>
            </a:r>
            <a:endParaRPr lang="en-IN" dirty="0">
              <a:latin typeface="Times New Roman" panose="02020603050405020304" pitchFamily="18" charset="0"/>
              <a:cs typeface="Times New Roman" panose="02020603050405020304" pitchFamily="18" charset="0"/>
            </a:endParaRPr>
          </a:p>
        </p:txBody>
      </p:sp>
      <p:pic>
        <p:nvPicPr>
          <p:cNvPr id="5" name="Content Placeholder 4">
            <a:extLst>
              <a:ext uri="{FF2B5EF4-FFF2-40B4-BE49-F238E27FC236}">
                <a16:creationId xmlns:a16="http://schemas.microsoft.com/office/drawing/2014/main" xmlns="" id="{88D3784D-BD7C-435B-A267-AF3E41DAC8D5}"/>
              </a:ext>
            </a:extLst>
          </p:cNvPr>
          <p:cNvPicPr>
            <a:picLocks noGrp="1" noChangeAspect="1"/>
          </p:cNvPicPr>
          <p:nvPr>
            <p:ph idx="1"/>
          </p:nvPr>
        </p:nvPicPr>
        <p:blipFill rotWithShape="1">
          <a:blip r:embed="rId2">
            <a:extLst>
              <a:ext uri="{28A0092B-C50C-407E-A947-70E740481C1C}">
                <a14:useLocalDpi xmlns:a14="http://schemas.microsoft.com/office/drawing/2010/main" xmlns="" val="0"/>
              </a:ext>
            </a:extLst>
          </a:blip>
          <a:srcRect l="5891" t="30101" r="4600" b="44565"/>
          <a:stretch/>
        </p:blipFill>
        <p:spPr>
          <a:xfrm>
            <a:off x="2592102" y="2093976"/>
            <a:ext cx="7007795" cy="4189447"/>
          </a:xfrm>
        </p:spPr>
      </p:pic>
      <p:sp>
        <p:nvSpPr>
          <p:cNvPr id="3" name="Slide Number Placeholder 2">
            <a:extLst>
              <a:ext uri="{FF2B5EF4-FFF2-40B4-BE49-F238E27FC236}">
                <a16:creationId xmlns:a16="http://schemas.microsoft.com/office/drawing/2014/main" xmlns="" id="{F686C1A5-27F2-46C7-8642-F96724AF8632}"/>
              </a:ext>
            </a:extLst>
          </p:cNvPr>
          <p:cNvSpPr>
            <a:spLocks noGrp="1"/>
          </p:cNvSpPr>
          <p:nvPr>
            <p:ph type="sldNum" sz="quarter" idx="12"/>
          </p:nvPr>
        </p:nvSpPr>
        <p:spPr/>
        <p:txBody>
          <a:bodyPr/>
          <a:lstStyle/>
          <a:p>
            <a:fld id="{60F1D9F4-E795-43A3-91C6-2CBF17672411}" type="slidenum">
              <a:rPr lang="en-IN" smtClean="0"/>
              <a:pPr/>
              <a:t>3</a:t>
            </a:fld>
            <a:endParaRPr lang="en-IN"/>
          </a:p>
        </p:txBody>
      </p:sp>
    </p:spTree>
    <p:extLst>
      <p:ext uri="{BB962C8B-B14F-4D97-AF65-F5344CB8AC3E}">
        <p14:creationId xmlns:p14="http://schemas.microsoft.com/office/powerpoint/2010/main" xmlns="" val="23786803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07EE040-FAFD-4552-96A9-7ED5FAD9E835}"/>
              </a:ext>
            </a:extLst>
          </p:cNvPr>
          <p:cNvSpPr>
            <a:spLocks noGrp="1"/>
          </p:cNvSpPr>
          <p:nvPr>
            <p:ph type="title"/>
          </p:nvPr>
        </p:nvSpPr>
        <p:spPr>
          <a:xfrm>
            <a:off x="866461" y="-82702"/>
            <a:ext cx="10058400" cy="1450757"/>
          </a:xfrm>
        </p:spPr>
        <p:txBody>
          <a:bodyPr/>
          <a:lstStyle/>
          <a:p>
            <a:r>
              <a:rPr lang="en-US" dirty="0">
                <a:latin typeface="Times New Roman" panose="02020603050405020304" pitchFamily="18" charset="0"/>
                <a:cs typeface="Times New Roman" panose="02020603050405020304" pitchFamily="18" charset="0"/>
              </a:rPr>
              <a:t>COMPONENTS USED</a:t>
            </a:r>
            <a:endParaRPr lang="en-IN"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xmlns="" id="{04434154-5773-416C-868F-E9A88FBD5DB5}"/>
              </a:ext>
            </a:extLst>
          </p:cNvPr>
          <p:cNvSpPr>
            <a:spLocks noGrp="1"/>
          </p:cNvSpPr>
          <p:nvPr>
            <p:ph idx="1"/>
          </p:nvPr>
        </p:nvSpPr>
        <p:spPr>
          <a:xfrm>
            <a:off x="1066800" y="1447060"/>
            <a:ext cx="10058400" cy="4404278"/>
          </a:xfrm>
        </p:spPr>
        <p:txBody>
          <a:bodyPr>
            <a:noAutofit/>
          </a:bodyPr>
          <a:lstStyle/>
          <a:p>
            <a:pPr algn="just">
              <a:lnSpc>
                <a:spcPct val="100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LCD display            </a:t>
            </a:r>
          </a:p>
          <a:p>
            <a:pPr algn="just">
              <a:lnSpc>
                <a:spcPct val="100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Connecting chords</a:t>
            </a:r>
          </a:p>
          <a:p>
            <a:pPr algn="just">
              <a:lnSpc>
                <a:spcPct val="100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DC motor                              </a:t>
            </a:r>
          </a:p>
          <a:p>
            <a:pPr algn="just">
              <a:lnSpc>
                <a:spcPct val="100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Voltage regulator</a:t>
            </a:r>
          </a:p>
          <a:p>
            <a:pPr algn="just">
              <a:lnSpc>
                <a:spcPct val="100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Relay       </a:t>
            </a:r>
          </a:p>
          <a:p>
            <a:pPr algn="just">
              <a:lnSpc>
                <a:spcPct val="100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Buzzer</a:t>
            </a:r>
          </a:p>
          <a:p>
            <a:pPr algn="just">
              <a:lnSpc>
                <a:spcPct val="100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Capacitor</a:t>
            </a:r>
          </a:p>
          <a:p>
            <a:pPr algn="just">
              <a:lnSpc>
                <a:spcPct val="100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Resistor </a:t>
            </a:r>
          </a:p>
          <a:p>
            <a:pPr algn="just">
              <a:lnSpc>
                <a:spcPct val="100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LED </a:t>
            </a:r>
          </a:p>
          <a:p>
            <a:pPr algn="just">
              <a:lnSpc>
                <a:spcPct val="100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Alcohol sensor – (MQ-3 gas sensor)</a:t>
            </a:r>
          </a:p>
          <a:p>
            <a:pPr algn="just">
              <a:lnSpc>
                <a:spcPct val="100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Transistor </a:t>
            </a:r>
          </a:p>
          <a:p>
            <a:pPr algn="just">
              <a:lnSpc>
                <a:spcPct val="100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Arduino board</a:t>
            </a:r>
          </a:p>
          <a:p>
            <a:pPr>
              <a:buFont typeface="Arial" panose="020B0604020202020204" pitchFamily="34" charset="0"/>
              <a:buChar char="•"/>
            </a:pPr>
            <a:endParaRPr lang="en-IN" sz="2400"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xmlns="" id="{19B2388A-6F2C-48BF-98AC-353B0463A446}"/>
              </a:ext>
            </a:extLst>
          </p:cNvPr>
          <p:cNvSpPr>
            <a:spLocks noGrp="1"/>
          </p:cNvSpPr>
          <p:nvPr>
            <p:ph type="sldNum" sz="quarter" idx="12"/>
          </p:nvPr>
        </p:nvSpPr>
        <p:spPr/>
        <p:txBody>
          <a:bodyPr/>
          <a:lstStyle/>
          <a:p>
            <a:fld id="{60F1D9F4-E795-43A3-91C6-2CBF17672411}" type="slidenum">
              <a:rPr lang="en-IN" smtClean="0"/>
              <a:pPr/>
              <a:t>4</a:t>
            </a:fld>
            <a:endParaRPr lang="en-IN"/>
          </a:p>
        </p:txBody>
      </p:sp>
      <p:pic>
        <p:nvPicPr>
          <p:cNvPr id="6" name="Picture 5">
            <a:extLst>
              <a:ext uri="{FF2B5EF4-FFF2-40B4-BE49-F238E27FC236}">
                <a16:creationId xmlns:a16="http://schemas.microsoft.com/office/drawing/2014/main" xmlns="" id="{446097B2-8B97-42AD-989E-0135EEB1AC0E}"/>
              </a:ext>
            </a:extLst>
          </p:cNvPr>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4227250" y="903303"/>
            <a:ext cx="2709909" cy="2709909"/>
          </a:xfrm>
          <a:prstGeom prst="rect">
            <a:avLst/>
          </a:prstGeom>
        </p:spPr>
      </p:pic>
      <p:pic>
        <p:nvPicPr>
          <p:cNvPr id="8" name="Picture 7">
            <a:extLst>
              <a:ext uri="{FF2B5EF4-FFF2-40B4-BE49-F238E27FC236}">
                <a16:creationId xmlns:a16="http://schemas.microsoft.com/office/drawing/2014/main" xmlns="" id="{20BD95D3-ED59-476A-A14E-CCDAACD5B4CB}"/>
              </a:ext>
            </a:extLst>
          </p:cNvPr>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7767637" y="839356"/>
            <a:ext cx="2143125" cy="2143125"/>
          </a:xfrm>
          <a:prstGeom prst="rect">
            <a:avLst/>
          </a:prstGeom>
        </p:spPr>
      </p:pic>
      <p:pic>
        <p:nvPicPr>
          <p:cNvPr id="10" name="Picture 9">
            <a:extLst>
              <a:ext uri="{FF2B5EF4-FFF2-40B4-BE49-F238E27FC236}">
                <a16:creationId xmlns:a16="http://schemas.microsoft.com/office/drawing/2014/main" xmlns="" id="{0B006CF3-2B56-4A57-A2B7-809D94C11F3A}"/>
              </a:ext>
            </a:extLst>
          </p:cNvPr>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7483089" y="2724242"/>
            <a:ext cx="3294402" cy="3294402"/>
          </a:xfrm>
          <a:prstGeom prst="rect">
            <a:avLst/>
          </a:prstGeom>
        </p:spPr>
      </p:pic>
    </p:spTree>
    <p:extLst>
      <p:ext uri="{BB962C8B-B14F-4D97-AF65-F5344CB8AC3E}">
        <p14:creationId xmlns:p14="http://schemas.microsoft.com/office/powerpoint/2010/main" xmlns="" val="24049179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3244331-BE8C-440C-9789-7C7EBBA2927F}"/>
              </a:ext>
            </a:extLst>
          </p:cNvPr>
          <p:cNvSpPr>
            <a:spLocks noGrp="1"/>
          </p:cNvSpPr>
          <p:nvPr>
            <p:ph type="title"/>
          </p:nvPr>
        </p:nvSpPr>
        <p:spPr>
          <a:xfrm>
            <a:off x="911228" y="0"/>
            <a:ext cx="10058400" cy="1609344"/>
          </a:xfrm>
        </p:spPr>
        <p:txBody>
          <a:bodyPr>
            <a:normAutofit/>
          </a:bodyPr>
          <a:lstStyle/>
          <a:p>
            <a:r>
              <a:rPr lang="en-US" sz="5000" dirty="0">
                <a:latin typeface="Times New Roman" panose="02020603050405020304" pitchFamily="18" charset="0"/>
                <a:cs typeface="Times New Roman" panose="02020603050405020304" pitchFamily="18" charset="0"/>
              </a:rPr>
              <a:t>EXPLANATION OF COMPONENTS</a:t>
            </a:r>
            <a:endParaRPr lang="en-IN" sz="50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xmlns="" id="{96E4D4F6-2A98-43E6-8B8E-623778A350A2}"/>
              </a:ext>
            </a:extLst>
          </p:cNvPr>
          <p:cNvSpPr>
            <a:spLocks noGrp="1"/>
          </p:cNvSpPr>
          <p:nvPr>
            <p:ph idx="1"/>
          </p:nvPr>
        </p:nvSpPr>
        <p:spPr>
          <a:xfrm>
            <a:off x="911228" y="1403604"/>
            <a:ext cx="10058400" cy="4050792"/>
          </a:xfrm>
        </p:spPr>
        <p:txBody>
          <a:bodyPr>
            <a:normAutofit fontScale="25000" lnSpcReduction="20000"/>
          </a:bodyPr>
          <a:lstStyle/>
          <a:p>
            <a:pPr algn="just">
              <a:lnSpc>
                <a:spcPct val="150000"/>
              </a:lnSpc>
              <a:buFont typeface="Arial" panose="020B0604020202020204" pitchFamily="34" charset="0"/>
              <a:buChar char="•"/>
            </a:pPr>
            <a:r>
              <a:rPr lang="en-US" sz="8000" b="1" dirty="0">
                <a:latin typeface="Times New Roman" panose="02020603050405020304" pitchFamily="18" charset="0"/>
                <a:cs typeface="Times New Roman" panose="02020603050405020304" pitchFamily="18" charset="0"/>
              </a:rPr>
              <a:t>ALCOHOL SENSOR:</a:t>
            </a:r>
          </a:p>
          <a:p>
            <a:pPr marL="0" indent="0" algn="just">
              <a:lnSpc>
                <a:spcPct val="150000"/>
              </a:lnSpc>
              <a:buNone/>
            </a:pPr>
            <a:r>
              <a:rPr lang="en-US" sz="8000" dirty="0">
                <a:latin typeface="Times New Roman" panose="02020603050405020304" pitchFamily="18" charset="0"/>
                <a:cs typeface="Times New Roman" panose="02020603050405020304" pitchFamily="18" charset="0"/>
              </a:rPr>
              <a:t>	The alcohol sensor circuit will detect the alcohol depends on the human breath and the signal will send data to the Arduino board. the result of the alcohol content will be displayed on the LCD display.</a:t>
            </a:r>
          </a:p>
          <a:p>
            <a:pPr algn="just">
              <a:lnSpc>
                <a:spcPct val="150000"/>
              </a:lnSpc>
              <a:buFont typeface="Arial" panose="020B0604020202020204" pitchFamily="34" charset="0"/>
              <a:buChar char="•"/>
            </a:pPr>
            <a:r>
              <a:rPr lang="en-US" sz="8000" b="1" dirty="0">
                <a:latin typeface="Times New Roman" panose="02020603050405020304" pitchFamily="18" charset="0"/>
                <a:cs typeface="Times New Roman" panose="02020603050405020304" pitchFamily="18" charset="0"/>
              </a:rPr>
              <a:t>ARDUINO BOARD:</a:t>
            </a:r>
          </a:p>
          <a:p>
            <a:pPr marL="0" indent="0" algn="just">
              <a:lnSpc>
                <a:spcPct val="150000"/>
              </a:lnSpc>
              <a:buNone/>
            </a:pPr>
            <a:r>
              <a:rPr lang="en-US" sz="8000" dirty="0">
                <a:latin typeface="Times New Roman" panose="02020603050405020304" pitchFamily="18" charset="0"/>
                <a:cs typeface="Times New Roman" panose="02020603050405020304" pitchFamily="18" charset="0"/>
              </a:rPr>
              <a:t>	Arduino is an open-source electronics platform based on easy-to-use hardware and software. Arduino boards are able to read inputs - light on a sensor, a finger on a button, or a Twitter message - and turn it into an output - activating a motor, turning on an LED, publishing something online</a:t>
            </a:r>
            <a:r>
              <a:rPr lang="en-US" sz="8000" b="1" dirty="0">
                <a:latin typeface="Times New Roman" panose="02020603050405020304" pitchFamily="18" charset="0"/>
                <a:cs typeface="Times New Roman" panose="02020603050405020304" pitchFamily="18" charset="0"/>
              </a:rPr>
              <a:t>.</a:t>
            </a:r>
          </a:p>
          <a:p>
            <a:pPr algn="just">
              <a:lnSpc>
                <a:spcPct val="150000"/>
              </a:lnSpc>
              <a:buFont typeface="Arial" panose="020B0604020202020204" pitchFamily="34" charset="0"/>
              <a:buChar char="•"/>
            </a:pPr>
            <a:r>
              <a:rPr lang="en-US" sz="8000" b="1" dirty="0">
                <a:latin typeface="Times New Roman" panose="02020603050405020304" pitchFamily="18" charset="0"/>
                <a:cs typeface="Times New Roman" panose="02020603050405020304" pitchFamily="18" charset="0"/>
              </a:rPr>
              <a:t>VOLTAGE REGULATOR:</a:t>
            </a:r>
          </a:p>
          <a:p>
            <a:pPr marL="548640" lvl="2" indent="0" algn="just">
              <a:lnSpc>
                <a:spcPct val="150000"/>
              </a:lnSpc>
              <a:buNone/>
            </a:pPr>
            <a:r>
              <a:rPr lang="en-US" sz="8000" dirty="0">
                <a:latin typeface="Times New Roman" panose="02020603050405020304" pitchFamily="18" charset="0"/>
                <a:cs typeface="Times New Roman" panose="02020603050405020304" pitchFamily="18" charset="0"/>
              </a:rPr>
              <a:t>	Voltage regulator is designed to automatically maintain a constant voltage level.</a:t>
            </a:r>
          </a:p>
          <a:p>
            <a:pPr marL="0" indent="0" algn="just">
              <a:lnSpc>
                <a:spcPct val="150000"/>
              </a:lnSpc>
              <a:buNone/>
            </a:pPr>
            <a:r>
              <a:rPr lang="en-US" sz="8000" dirty="0"/>
              <a:t>	</a:t>
            </a:r>
          </a:p>
          <a:p>
            <a:endParaRPr lang="en-IN" dirty="0"/>
          </a:p>
        </p:txBody>
      </p:sp>
      <p:sp>
        <p:nvSpPr>
          <p:cNvPr id="4" name="Slide Number Placeholder 3">
            <a:extLst>
              <a:ext uri="{FF2B5EF4-FFF2-40B4-BE49-F238E27FC236}">
                <a16:creationId xmlns:a16="http://schemas.microsoft.com/office/drawing/2014/main" xmlns="" id="{5BFE9296-F40D-4AE5-A86B-2852DC11B026}"/>
              </a:ext>
            </a:extLst>
          </p:cNvPr>
          <p:cNvSpPr>
            <a:spLocks noGrp="1"/>
          </p:cNvSpPr>
          <p:nvPr>
            <p:ph type="sldNum" sz="quarter" idx="12"/>
          </p:nvPr>
        </p:nvSpPr>
        <p:spPr/>
        <p:txBody>
          <a:bodyPr/>
          <a:lstStyle/>
          <a:p>
            <a:fld id="{60F1D9F4-E795-43A3-91C6-2CBF17672411}" type="slidenum">
              <a:rPr lang="en-IN" smtClean="0"/>
              <a:pPr/>
              <a:t>5</a:t>
            </a:fld>
            <a:endParaRPr lang="en-IN"/>
          </a:p>
        </p:txBody>
      </p:sp>
    </p:spTree>
    <p:extLst>
      <p:ext uri="{BB962C8B-B14F-4D97-AF65-F5344CB8AC3E}">
        <p14:creationId xmlns:p14="http://schemas.microsoft.com/office/powerpoint/2010/main" xmlns="" val="4811259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BE55B0C-01EB-4009-9C97-100B6DF0BAE3}"/>
              </a:ext>
            </a:extLst>
          </p:cNvPr>
          <p:cNvSpPr>
            <a:spLocks noGrp="1"/>
          </p:cNvSpPr>
          <p:nvPr>
            <p:ph type="title"/>
          </p:nvPr>
        </p:nvSpPr>
        <p:spPr>
          <a:xfrm>
            <a:off x="995203" y="254352"/>
            <a:ext cx="10058400" cy="1609344"/>
          </a:xfrm>
        </p:spPr>
        <p:txBody>
          <a:bodyPr>
            <a:normAutofit/>
          </a:bodyPr>
          <a:lstStyle/>
          <a:p>
            <a:r>
              <a:rPr lang="en-US" sz="5000" dirty="0">
                <a:latin typeface="Times New Roman" panose="02020603050405020304" pitchFamily="18" charset="0"/>
                <a:cs typeface="Times New Roman" panose="02020603050405020304" pitchFamily="18" charset="0"/>
              </a:rPr>
              <a:t>EXPLANATION OF COMPONENTS</a:t>
            </a:r>
            <a:endParaRPr lang="en-IN" sz="5000" dirty="0"/>
          </a:p>
        </p:txBody>
      </p:sp>
      <p:sp>
        <p:nvSpPr>
          <p:cNvPr id="3" name="Content Placeholder 2">
            <a:extLst>
              <a:ext uri="{FF2B5EF4-FFF2-40B4-BE49-F238E27FC236}">
                <a16:creationId xmlns:a16="http://schemas.microsoft.com/office/drawing/2014/main" xmlns="" id="{BAD972A5-CAB0-4F2A-9B91-D773FA835C88}"/>
              </a:ext>
            </a:extLst>
          </p:cNvPr>
          <p:cNvSpPr>
            <a:spLocks noGrp="1"/>
          </p:cNvSpPr>
          <p:nvPr>
            <p:ph idx="1"/>
          </p:nvPr>
        </p:nvSpPr>
        <p:spPr>
          <a:xfrm>
            <a:off x="901897" y="1477596"/>
            <a:ext cx="10058400" cy="4050792"/>
          </a:xfrm>
        </p:spPr>
        <p:txBody>
          <a:bodyPr>
            <a:noAutofit/>
          </a:bodyPr>
          <a:lstStyle/>
          <a:p>
            <a:pPr algn="just">
              <a:lnSpc>
                <a:spcPct val="150000"/>
              </a:lnSpc>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 </a:t>
            </a:r>
            <a:r>
              <a:rPr lang="en-US" sz="1800" b="1" dirty="0">
                <a:latin typeface="Times New Roman" panose="02020603050405020304" pitchFamily="18" charset="0"/>
                <a:cs typeface="Times New Roman" panose="02020603050405020304" pitchFamily="18" charset="0"/>
              </a:rPr>
              <a:t>LCD display:</a:t>
            </a:r>
          </a:p>
          <a:p>
            <a:pPr marL="274320" lvl="1" indent="0" algn="just">
              <a:lnSpc>
                <a:spcPct val="150000"/>
              </a:lnSpc>
              <a:buNone/>
            </a:pPr>
            <a:r>
              <a:rPr lang="en-US" dirty="0">
                <a:latin typeface="Times New Roman" panose="02020603050405020304" pitchFamily="18" charset="0"/>
                <a:cs typeface="Times New Roman" panose="02020603050405020304" pitchFamily="18" charset="0"/>
              </a:rPr>
              <a:t>	One glass plate has the 7 segment electrodes etched on it and the conductive coating of tin oxide. LCD display is used to display the amount of alcohol consumed by the driver.</a:t>
            </a:r>
            <a:endParaRPr lang="en-IN" dirty="0">
              <a:latin typeface="Times New Roman" panose="02020603050405020304" pitchFamily="18" charset="0"/>
              <a:cs typeface="Times New Roman" panose="02020603050405020304" pitchFamily="18" charset="0"/>
            </a:endParaRPr>
          </a:p>
          <a:p>
            <a:pPr lvl="1" algn="just">
              <a:lnSpc>
                <a:spcPct val="150000"/>
              </a:lnSpc>
              <a:buFont typeface="Arial" panose="020B0604020202020204" pitchFamily="34" charset="0"/>
              <a:buChar char="•"/>
            </a:pPr>
            <a:r>
              <a:rPr lang="en-IN" b="1" dirty="0">
                <a:latin typeface="Times New Roman" panose="02020603050405020304" pitchFamily="18" charset="0"/>
                <a:cs typeface="Times New Roman" panose="02020603050405020304" pitchFamily="18" charset="0"/>
              </a:rPr>
              <a:t>RELAY:</a:t>
            </a:r>
          </a:p>
          <a:p>
            <a:pPr marL="274320" lvl="1" indent="0" algn="just">
              <a:lnSpc>
                <a:spcPct val="150000"/>
              </a:lnSpc>
              <a:buNone/>
            </a:pPr>
            <a:r>
              <a:rPr lang="en-IN" dirty="0">
                <a:latin typeface="Times New Roman" panose="02020603050405020304" pitchFamily="18" charset="0"/>
                <a:cs typeface="Times New Roman" panose="02020603050405020304" pitchFamily="18" charset="0"/>
              </a:rPr>
              <a:t>	It is an electrical switch that opens and closes under control of another electrical circuit.</a:t>
            </a:r>
          </a:p>
          <a:p>
            <a:pPr lvl="1" algn="just">
              <a:lnSpc>
                <a:spcPct val="150000"/>
              </a:lnSpc>
              <a:buFont typeface="Arial" panose="020B0604020202020204" pitchFamily="34" charset="0"/>
              <a:buChar char="•"/>
            </a:pPr>
            <a:r>
              <a:rPr lang="en-IN" b="1" dirty="0">
                <a:latin typeface="Times New Roman" panose="02020603050405020304" pitchFamily="18" charset="0"/>
                <a:cs typeface="Times New Roman" panose="02020603050405020304" pitchFamily="18" charset="0"/>
              </a:rPr>
              <a:t>BUZZER:</a:t>
            </a:r>
          </a:p>
          <a:p>
            <a:pPr marL="274320" lvl="1" indent="0" algn="just">
              <a:lnSpc>
                <a:spcPct val="150000"/>
              </a:lnSpc>
              <a:buNone/>
            </a:pPr>
            <a:r>
              <a:rPr lang="en-IN" dirty="0">
                <a:latin typeface="Times New Roman" panose="02020603050405020304" pitchFamily="18" charset="0"/>
                <a:cs typeface="Times New Roman" panose="02020603050405020304" pitchFamily="18" charset="0"/>
              </a:rPr>
              <a:t>	Buzzer is an audio signal device, that is used to buzz when the alcohol concentration is above threshold level</a:t>
            </a:r>
          </a:p>
          <a:p>
            <a:pPr lvl="1" algn="just">
              <a:lnSpc>
                <a:spcPct val="150000"/>
              </a:lnSpc>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DC motor</a:t>
            </a:r>
            <a:r>
              <a:rPr lang="en-US" dirty="0">
                <a:latin typeface="Times New Roman" panose="02020603050405020304" pitchFamily="18" charset="0"/>
                <a:cs typeface="Times New Roman" panose="02020603050405020304" pitchFamily="18" charset="0"/>
              </a:rPr>
              <a:t>:</a:t>
            </a:r>
          </a:p>
          <a:p>
            <a:pPr marL="274320" lvl="1" indent="0" algn="just">
              <a:lnSpc>
                <a:spcPct val="150000"/>
              </a:lnSpc>
              <a:buNone/>
            </a:pPr>
            <a:r>
              <a:rPr lang="en-US" dirty="0">
                <a:latin typeface="Times New Roman" panose="02020603050405020304" pitchFamily="18" charset="0"/>
                <a:cs typeface="Times New Roman" panose="02020603050405020304" pitchFamily="18" charset="0"/>
              </a:rPr>
              <a:t>	DC motor converts direct current electrical power into mechanical power.it starts rotating when the alcohol concentration is above threshold level</a:t>
            </a:r>
            <a:r>
              <a:rPr lang="en-US" sz="2000" dirty="0">
                <a:latin typeface="Times New Roman" panose="02020603050405020304" pitchFamily="18" charset="0"/>
                <a:cs typeface="Times New Roman" panose="02020603050405020304" pitchFamily="18" charset="0"/>
              </a:rPr>
              <a:t>.</a:t>
            </a:r>
          </a:p>
        </p:txBody>
      </p:sp>
      <p:sp>
        <p:nvSpPr>
          <p:cNvPr id="4" name="Slide Number Placeholder 3">
            <a:extLst>
              <a:ext uri="{FF2B5EF4-FFF2-40B4-BE49-F238E27FC236}">
                <a16:creationId xmlns:a16="http://schemas.microsoft.com/office/drawing/2014/main" xmlns="" id="{7552CF3D-1CBC-446E-BECC-6ACA5DD60C5D}"/>
              </a:ext>
            </a:extLst>
          </p:cNvPr>
          <p:cNvSpPr>
            <a:spLocks noGrp="1"/>
          </p:cNvSpPr>
          <p:nvPr>
            <p:ph type="sldNum" sz="quarter" idx="12"/>
          </p:nvPr>
        </p:nvSpPr>
        <p:spPr/>
        <p:txBody>
          <a:bodyPr/>
          <a:lstStyle/>
          <a:p>
            <a:fld id="{60F1D9F4-E795-43A3-91C6-2CBF17672411}" type="slidenum">
              <a:rPr lang="en-IN" smtClean="0"/>
              <a:pPr/>
              <a:t>6</a:t>
            </a:fld>
            <a:endParaRPr lang="en-IN"/>
          </a:p>
        </p:txBody>
      </p:sp>
    </p:spTree>
    <p:extLst>
      <p:ext uri="{BB962C8B-B14F-4D97-AF65-F5344CB8AC3E}">
        <p14:creationId xmlns:p14="http://schemas.microsoft.com/office/powerpoint/2010/main" xmlns="" val="18723401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D4240C6-EE1F-4E85-A484-263565BA9F47}"/>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CONNECTION DIAGRAM</a:t>
            </a:r>
            <a:endParaRPr lang="en-IN" dirty="0">
              <a:latin typeface="Times New Roman" panose="02020603050405020304" pitchFamily="18" charset="0"/>
              <a:cs typeface="Times New Roman" panose="02020603050405020304" pitchFamily="18" charset="0"/>
            </a:endParaRPr>
          </a:p>
        </p:txBody>
      </p:sp>
      <p:sp>
        <p:nvSpPr>
          <p:cNvPr id="6" name="Slide Number Placeholder 5">
            <a:extLst>
              <a:ext uri="{FF2B5EF4-FFF2-40B4-BE49-F238E27FC236}">
                <a16:creationId xmlns:a16="http://schemas.microsoft.com/office/drawing/2014/main" xmlns="" id="{B2C901B6-77CE-4777-87FB-603345079846}"/>
              </a:ext>
            </a:extLst>
          </p:cNvPr>
          <p:cNvSpPr>
            <a:spLocks noGrp="1"/>
          </p:cNvSpPr>
          <p:nvPr>
            <p:ph type="sldNum" sz="quarter" idx="12"/>
          </p:nvPr>
        </p:nvSpPr>
        <p:spPr/>
        <p:txBody>
          <a:bodyPr/>
          <a:lstStyle/>
          <a:p>
            <a:fld id="{60F1D9F4-E795-43A3-91C6-2CBF17672411}" type="slidenum">
              <a:rPr lang="en-IN" smtClean="0"/>
              <a:pPr/>
              <a:t>7</a:t>
            </a:fld>
            <a:endParaRPr lang="en-IN"/>
          </a:p>
        </p:txBody>
      </p:sp>
      <p:pic>
        <p:nvPicPr>
          <p:cNvPr id="8" name="Content Placeholder 7">
            <a:extLst>
              <a:ext uri="{FF2B5EF4-FFF2-40B4-BE49-F238E27FC236}">
                <a16:creationId xmlns:a16="http://schemas.microsoft.com/office/drawing/2014/main" xmlns="" id="{6B5EF3D2-5D19-45D6-B0F3-1C725683EFF1}"/>
              </a:ext>
            </a:extLst>
          </p:cNvPr>
          <p:cNvPicPr>
            <a:picLocks noGrp="1" noChangeAspect="1"/>
          </p:cNvPicPr>
          <p:nvPr>
            <p:ph idx="1"/>
          </p:nvPr>
        </p:nvPicPr>
        <p:blipFill rotWithShape="1">
          <a:blip r:embed="rId2">
            <a:extLst>
              <a:ext uri="{28A0092B-C50C-407E-A947-70E740481C1C}">
                <a14:useLocalDpi xmlns:a14="http://schemas.microsoft.com/office/drawing/2010/main" xmlns="" val="0"/>
              </a:ext>
            </a:extLst>
          </a:blip>
          <a:srcRect b="6422"/>
          <a:stretch/>
        </p:blipFill>
        <p:spPr>
          <a:xfrm>
            <a:off x="2151062" y="2384425"/>
            <a:ext cx="7896225" cy="3297918"/>
          </a:xfrm>
        </p:spPr>
      </p:pic>
    </p:spTree>
    <p:extLst>
      <p:ext uri="{BB962C8B-B14F-4D97-AF65-F5344CB8AC3E}">
        <p14:creationId xmlns:p14="http://schemas.microsoft.com/office/powerpoint/2010/main" xmlns="" val="19115704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5FEE73A-0598-4E0C-A3B5-CCCD370B8EF3}"/>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Applications</a:t>
            </a:r>
            <a:endParaRPr lang="en-IN"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xmlns="" id="{7C169EEC-76ED-47FE-945C-FD79C737B4CA}"/>
              </a:ext>
            </a:extLst>
          </p:cNvPr>
          <p:cNvSpPr>
            <a:spLocks noGrp="1"/>
          </p:cNvSpPr>
          <p:nvPr>
            <p:ph idx="1"/>
          </p:nvPr>
        </p:nvSpPr>
        <p:spPr/>
        <p:txBody>
          <a:bodyPr/>
          <a:lstStyle/>
          <a:p>
            <a:pPr>
              <a:lnSpc>
                <a:spcPct val="150000"/>
              </a:lnSpc>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Confirmation of wearing helmet</a:t>
            </a:r>
          </a:p>
          <a:p>
            <a:pPr>
              <a:lnSpc>
                <a:spcPct val="150000"/>
              </a:lnSpc>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Blood alcohol concentration detection</a:t>
            </a:r>
          </a:p>
          <a:p>
            <a:pPr>
              <a:lnSpc>
                <a:spcPct val="150000"/>
              </a:lnSpc>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Accident intimation</a:t>
            </a:r>
          </a:p>
          <a:p>
            <a:pPr>
              <a:lnSpc>
                <a:spcPct val="150000"/>
              </a:lnSpc>
              <a:buFont typeface="Arial" panose="020B0604020202020204" pitchFamily="34" charset="0"/>
              <a:buChar char="•"/>
            </a:pPr>
            <a:r>
              <a:rPr lang="en-IN" sz="2200" dirty="0">
                <a:latin typeface="Times New Roman" panose="02020603050405020304" pitchFamily="18" charset="0"/>
                <a:cs typeface="Times New Roman" panose="02020603050405020304" pitchFamily="18" charset="0"/>
              </a:rPr>
              <a:t>Industrial alcohol gas sensor</a:t>
            </a:r>
          </a:p>
          <a:p>
            <a:pPr>
              <a:lnSpc>
                <a:spcPct val="150000"/>
              </a:lnSpc>
              <a:buFont typeface="Arial" panose="020B0604020202020204" pitchFamily="34" charset="0"/>
              <a:buChar char="•"/>
            </a:pPr>
            <a:r>
              <a:rPr lang="en-IN" sz="2200" dirty="0">
                <a:latin typeface="Times New Roman" panose="02020603050405020304" pitchFamily="18" charset="0"/>
                <a:cs typeface="Times New Roman" panose="02020603050405020304" pitchFamily="18" charset="0"/>
              </a:rPr>
              <a:t>Fire safety in hotels and bar</a:t>
            </a:r>
          </a:p>
          <a:p>
            <a:endParaRPr lang="en-IN" dirty="0"/>
          </a:p>
        </p:txBody>
      </p:sp>
      <p:sp>
        <p:nvSpPr>
          <p:cNvPr id="4" name="Slide Number Placeholder 3">
            <a:extLst>
              <a:ext uri="{FF2B5EF4-FFF2-40B4-BE49-F238E27FC236}">
                <a16:creationId xmlns:a16="http://schemas.microsoft.com/office/drawing/2014/main" xmlns="" id="{00CECC95-C5C6-4D82-9700-1D1C1AA4EA91}"/>
              </a:ext>
            </a:extLst>
          </p:cNvPr>
          <p:cNvSpPr>
            <a:spLocks noGrp="1"/>
          </p:cNvSpPr>
          <p:nvPr>
            <p:ph type="sldNum" sz="quarter" idx="12"/>
          </p:nvPr>
        </p:nvSpPr>
        <p:spPr/>
        <p:txBody>
          <a:bodyPr/>
          <a:lstStyle/>
          <a:p>
            <a:fld id="{60F1D9F4-E795-43A3-91C6-2CBF17672411}" type="slidenum">
              <a:rPr lang="en-IN" smtClean="0"/>
              <a:pPr/>
              <a:t>8</a:t>
            </a:fld>
            <a:endParaRPr lang="en-IN"/>
          </a:p>
        </p:txBody>
      </p:sp>
      <p:pic>
        <p:nvPicPr>
          <p:cNvPr id="6" name="Picture 5">
            <a:extLst>
              <a:ext uri="{FF2B5EF4-FFF2-40B4-BE49-F238E27FC236}">
                <a16:creationId xmlns:a16="http://schemas.microsoft.com/office/drawing/2014/main" xmlns="" id="{BFD33791-65BE-47B7-B2B6-CDB4EEFB3729}"/>
              </a:ext>
            </a:extLst>
          </p:cNvPr>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8167317" y="4016946"/>
            <a:ext cx="1876425" cy="2438400"/>
          </a:xfrm>
          <a:prstGeom prst="rect">
            <a:avLst/>
          </a:prstGeom>
        </p:spPr>
      </p:pic>
    </p:spTree>
    <p:extLst>
      <p:ext uri="{BB962C8B-B14F-4D97-AF65-F5344CB8AC3E}">
        <p14:creationId xmlns:p14="http://schemas.microsoft.com/office/powerpoint/2010/main" xmlns="" val="32211870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356B5E9-9534-4045-83F3-055E5B9A05E8}"/>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advantages</a:t>
            </a:r>
            <a:endParaRPr lang="en-IN" dirty="0"/>
          </a:p>
        </p:txBody>
      </p:sp>
      <p:sp>
        <p:nvSpPr>
          <p:cNvPr id="3" name="Content Placeholder 2">
            <a:extLst>
              <a:ext uri="{FF2B5EF4-FFF2-40B4-BE49-F238E27FC236}">
                <a16:creationId xmlns:a16="http://schemas.microsoft.com/office/drawing/2014/main" xmlns="" id="{52FF42E4-B3E2-48E8-ACAF-312B442B338A}"/>
              </a:ext>
            </a:extLst>
          </p:cNvPr>
          <p:cNvSpPr>
            <a:spLocks noGrp="1"/>
          </p:cNvSpPr>
          <p:nvPr>
            <p:ph idx="1"/>
          </p:nvPr>
        </p:nvSpPr>
        <p:spPr/>
        <p:txBody>
          <a:bodyPr>
            <a:normAutofit/>
          </a:bodyPr>
          <a:lstStyle/>
          <a:p>
            <a:pPr marL="0" indent="0">
              <a:buNone/>
            </a:pPr>
            <a:r>
              <a:rPr lang="en-US" sz="2400" dirty="0">
                <a:latin typeface="Times New Roman" panose="02020603050405020304" pitchFamily="18" charset="0"/>
                <a:cs typeface="Times New Roman" panose="02020603050405020304" pitchFamily="18" charset="0"/>
              </a:rPr>
              <a:t>The most important advantage of an alcohol detector in vehicle system is to:</a:t>
            </a:r>
          </a:p>
          <a:p>
            <a:pPr>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Reduces accidents</a:t>
            </a:r>
          </a:p>
          <a:p>
            <a:pPr>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Ensures safety for human lives</a:t>
            </a:r>
          </a:p>
          <a:p>
            <a:pPr>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Prevents people from drunken driving</a:t>
            </a:r>
          </a:p>
          <a:p>
            <a:endParaRPr lang="en-IN" sz="2200"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xmlns="" id="{37DCBB5D-F825-40B9-805D-B9C361290509}"/>
              </a:ext>
            </a:extLst>
          </p:cNvPr>
          <p:cNvSpPr>
            <a:spLocks noGrp="1"/>
          </p:cNvSpPr>
          <p:nvPr>
            <p:ph type="sldNum" sz="quarter" idx="12"/>
          </p:nvPr>
        </p:nvSpPr>
        <p:spPr/>
        <p:txBody>
          <a:bodyPr/>
          <a:lstStyle/>
          <a:p>
            <a:fld id="{60F1D9F4-E795-43A3-91C6-2CBF17672411}" type="slidenum">
              <a:rPr lang="en-IN" smtClean="0"/>
              <a:pPr/>
              <a:t>9</a:t>
            </a:fld>
            <a:endParaRPr lang="en-IN"/>
          </a:p>
        </p:txBody>
      </p:sp>
      <p:pic>
        <p:nvPicPr>
          <p:cNvPr id="6" name="Picture 5">
            <a:extLst>
              <a:ext uri="{FF2B5EF4-FFF2-40B4-BE49-F238E27FC236}">
                <a16:creationId xmlns:a16="http://schemas.microsoft.com/office/drawing/2014/main" xmlns="" id="{DD5315AC-896A-4CB4-A93E-17FFA411C4C1}"/>
              </a:ext>
            </a:extLst>
          </p:cNvPr>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8244210" y="3990975"/>
            <a:ext cx="2095500" cy="2181225"/>
          </a:xfrm>
          <a:prstGeom prst="rect">
            <a:avLst/>
          </a:prstGeom>
        </p:spPr>
      </p:pic>
    </p:spTree>
    <p:extLst>
      <p:ext uri="{BB962C8B-B14F-4D97-AF65-F5344CB8AC3E}">
        <p14:creationId xmlns:p14="http://schemas.microsoft.com/office/powerpoint/2010/main" xmlns="" val="111156624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xmlns="" name="Wood Type" id="{7ACABC62-BF99-48CF-A9DC-4DB89C7B13DC}" vid="{142A1326-48AB-42A9-8428-CB14AA30176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Wood Type</Template>
  <TotalTime>146</TotalTime>
  <Words>273</Words>
  <Application>Microsoft Office PowerPoint</Application>
  <PresentationFormat>Custom</PresentationFormat>
  <Paragraphs>71</Paragraphs>
  <Slides>12</Slides>
  <Notes>0</Notes>
  <HiddenSlides>0</HiddenSlides>
  <MMClips>1</MMClips>
  <ScaleCrop>false</ScaleCrop>
  <HeadingPairs>
    <vt:vector size="4" baseType="variant">
      <vt:variant>
        <vt:lpstr>Theme</vt:lpstr>
      </vt:variant>
      <vt:variant>
        <vt:i4>1</vt:i4>
      </vt:variant>
      <vt:variant>
        <vt:lpstr>Slide Titles</vt:lpstr>
      </vt:variant>
      <vt:variant>
        <vt:i4>12</vt:i4>
      </vt:variant>
    </vt:vector>
  </HeadingPairs>
  <TitlesOfParts>
    <vt:vector size="13" baseType="lpstr">
      <vt:lpstr>Wood Type</vt:lpstr>
      <vt:lpstr>ALCOHOL DETECTOR</vt:lpstr>
      <vt:lpstr>INTRODUCTION</vt:lpstr>
      <vt:lpstr>Block diagram</vt:lpstr>
      <vt:lpstr>COMPONENTS USED</vt:lpstr>
      <vt:lpstr>EXPLANATION OF COMPONENTS</vt:lpstr>
      <vt:lpstr>EXPLANATION OF COMPONENTS</vt:lpstr>
      <vt:lpstr>CONNECTION DIAGRAM</vt:lpstr>
      <vt:lpstr>Applications</vt:lpstr>
      <vt:lpstr>advantages</vt:lpstr>
      <vt:lpstr>FUTURE DEVELOPMENT</vt:lpstr>
      <vt:lpstr>BASIC PROTOTYPE OF THE MODEL</vt:lpstr>
      <vt:lpstr>Slide 12</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sneharaj130202@gmail.com</dc:creator>
  <cp:lastModifiedBy>Windows User</cp:lastModifiedBy>
  <cp:revision>14</cp:revision>
  <dcterms:created xsi:type="dcterms:W3CDTF">2020-12-03T04:27:51Z</dcterms:created>
  <dcterms:modified xsi:type="dcterms:W3CDTF">2022-05-10T08:01:03Z</dcterms:modified>
</cp:coreProperties>
</file>